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84" r:id="rId3"/>
    <p:sldId id="257" r:id="rId4"/>
    <p:sldId id="278" r:id="rId5"/>
    <p:sldId id="286" r:id="rId6"/>
    <p:sldId id="285" r:id="rId7"/>
    <p:sldId id="258" r:id="rId8"/>
    <p:sldId id="282" r:id="rId9"/>
    <p:sldId id="259" r:id="rId10"/>
    <p:sldId id="264" r:id="rId11"/>
    <p:sldId id="265" r:id="rId12"/>
    <p:sldId id="260" r:id="rId13"/>
    <p:sldId id="261" r:id="rId14"/>
    <p:sldId id="262" r:id="rId15"/>
    <p:sldId id="263" r:id="rId16"/>
    <p:sldId id="266" r:id="rId17"/>
    <p:sldId id="279" r:id="rId18"/>
    <p:sldId id="271" r:id="rId19"/>
    <p:sldId id="272" r:id="rId20"/>
    <p:sldId id="276" r:id="rId21"/>
    <p:sldId id="280" r:id="rId22"/>
    <p:sldId id="281" r:id="rId23"/>
    <p:sldId id="283" r:id="rId24"/>
    <p:sldId id="267" r:id="rId25"/>
    <p:sldId id="268" r:id="rId26"/>
    <p:sldId id="269" r:id="rId27"/>
    <p:sldId id="270" r:id="rId28"/>
    <p:sldId id="273" r:id="rId29"/>
    <p:sldId id="274" r:id="rId30"/>
    <p:sldId id="27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mo berenguer" initials="cb" lastIdx="3" clrIdx="0">
    <p:extLst>
      <p:ext uri="{19B8F6BF-5375-455C-9EA6-DF929625EA0E}">
        <p15:presenceInfo xmlns:p15="http://schemas.microsoft.com/office/powerpoint/2012/main" userId="380875cf1e6569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4-04T10:59:53.642" idx="1">
    <p:pos x="10" y="10"/>
    <p:text>El dBm (a veces también dBmW o decibelio-milivatio) es una unidad de medida de potencia expresada en decibelios (dB) relativa a un milivatio (mW). Se utiliza en redes de radio, microondas y fibra óptica como una medida conveniente de la potencia absoluta a causa de su capacidad para expresar tanto valores muy grandes como muy pequeñas en forma corta. Es distinta de dBW, la cual hace referencia a un vatio (1.000 mW).
Puesto que se hace referencia a los vatios, es una unidad absoluta, que se utiliza en la medición de potencia absoluta. Por comparación, el decibelio (dB) es una unidad adimensional, que se utiliza para la cuantificación de la relación entre dos valores, tales como la relación señal-ruido.
En audio y telefonía, los dBm típicamente están referenciados con una impedancia de 600 ohmios,1 mientras que en radio frecuencia, los dBm típicamente están referenciados con una impedancia de 50 ohmios.2
La ventaja de utilizar unidades logarítmicas radica en que los cálculos de potencias cuando hay ganancias o atenuaciones se reducen a sumas y restas. Por ejemplo, si aplicamos una señal de 15 dBm a un amplificador con una ganancia de 10 dB, a la salida tendremos una señal de 25 dBm.</p:text>
    <p:extLst>
      <p:ext uri="{C676402C-5697-4E1C-873F-D02D1690AC5C}">
        <p15:threadingInfo xmlns:p15="http://schemas.microsoft.com/office/powerpoint/2012/main" timeZoneBias="-120"/>
      </p:ext>
    </p:extLst>
  </p:cm>
  <p:cm authorId="1" dt="2016-04-04T11:02:56.679" idx="2">
    <p:pos x="146" y="146"/>
    <p:text>x dBm = 10 log (P/1mW)</p:text>
    <p:extLst>
      <p:ext uri="{C676402C-5697-4E1C-873F-D02D1690AC5C}">
        <p15:threadingInfo xmlns:p15="http://schemas.microsoft.com/office/powerpoint/2012/main" timeZoneBias="-120"/>
      </p:ext>
    </p:extLst>
  </p:cm>
  <p:cm authorId="1" dt="2016-04-04T11:03:33.745" idx="3">
    <p:pos x="282" y="282"/>
    <p:text>P=1mW 10^(x/10)</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333E0C-323A-456A-9AB1-914D5F98452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8E6F85D5-F3DA-4B49-96EC-ECA399F21F2A}">
      <dgm:prSet phldrT="[Texto]"/>
      <dgm:spPr/>
      <dgm:t>
        <a:bodyPr/>
        <a:lstStyle/>
        <a:p>
          <a:r>
            <a:rPr lang="es-ES" dirty="0" err="1" smtClean="0"/>
            <a:t>Thread</a:t>
          </a:r>
          <a:r>
            <a:rPr lang="es-ES" dirty="0" smtClean="0"/>
            <a:t> + </a:t>
          </a:r>
          <a:r>
            <a:rPr lang="es-ES" dirty="0" err="1" smtClean="0"/>
            <a:t>Queue</a:t>
          </a:r>
          <a:r>
            <a:rPr lang="es-ES" dirty="0" smtClean="0"/>
            <a:t> + Socket = </a:t>
          </a:r>
          <a:r>
            <a:rPr lang="es-ES" dirty="0" err="1" smtClean="0"/>
            <a:t>Device</a:t>
          </a:r>
          <a:r>
            <a:rPr lang="es-ES" dirty="0" smtClean="0"/>
            <a:t> </a:t>
          </a:r>
          <a:r>
            <a:rPr lang="es-ES" dirty="0" err="1" smtClean="0"/>
            <a:t>Connected</a:t>
          </a:r>
          <a:r>
            <a:rPr lang="es-ES" dirty="0" smtClean="0"/>
            <a:t> </a:t>
          </a:r>
          <a:endParaRPr lang="es-ES" dirty="0"/>
        </a:p>
      </dgm:t>
    </dgm:pt>
    <dgm:pt modelId="{E85F6199-FA00-4012-ADD7-716C5094EB8F}" type="parTrans" cxnId="{66652BD5-798D-4D54-9145-EE8B72873BA2}">
      <dgm:prSet/>
      <dgm:spPr/>
      <dgm:t>
        <a:bodyPr/>
        <a:lstStyle/>
        <a:p>
          <a:endParaRPr lang="es-ES"/>
        </a:p>
      </dgm:t>
    </dgm:pt>
    <dgm:pt modelId="{8F44BA4D-AAC1-4DCD-819F-F48E9D55F812}" type="sibTrans" cxnId="{66652BD5-798D-4D54-9145-EE8B72873BA2}">
      <dgm:prSet/>
      <dgm:spPr/>
      <dgm:t>
        <a:bodyPr/>
        <a:lstStyle/>
        <a:p>
          <a:endParaRPr lang="es-ES"/>
        </a:p>
      </dgm:t>
    </dgm:pt>
    <dgm:pt modelId="{5AADEBF3-44DB-4E3F-8060-443D922D5EBF}">
      <dgm:prSet phldrT="[Texto]"/>
      <dgm:spPr/>
      <dgm:t>
        <a:bodyPr/>
        <a:lstStyle/>
        <a:p>
          <a:r>
            <a:rPr lang="es-ES" dirty="0" smtClean="0"/>
            <a:t>Server </a:t>
          </a:r>
          <a:r>
            <a:rPr lang="es-ES" dirty="0" err="1" smtClean="0"/>
            <a:t>Process</a:t>
          </a:r>
          <a:r>
            <a:rPr lang="es-ES" dirty="0" smtClean="0"/>
            <a:t>, </a:t>
          </a:r>
          <a:r>
            <a:rPr lang="es-ES" dirty="0" err="1" smtClean="0"/>
            <a:t>waiting</a:t>
          </a:r>
          <a:r>
            <a:rPr lang="es-ES" dirty="0" smtClean="0"/>
            <a:t> </a:t>
          </a:r>
          <a:r>
            <a:rPr lang="es-ES" dirty="0" err="1" smtClean="0"/>
            <a:t>for</a:t>
          </a:r>
          <a:r>
            <a:rPr lang="es-ES" dirty="0" smtClean="0"/>
            <a:t> TCP </a:t>
          </a:r>
          <a:r>
            <a:rPr lang="es-ES" dirty="0" err="1" smtClean="0"/>
            <a:t>connections</a:t>
          </a:r>
          <a:r>
            <a:rPr lang="es-ES" dirty="0" smtClean="0"/>
            <a:t> , </a:t>
          </a:r>
          <a:r>
            <a:rPr lang="es-ES" dirty="0" err="1" smtClean="0"/>
            <a:t>starting</a:t>
          </a:r>
          <a:r>
            <a:rPr lang="es-ES" dirty="0" smtClean="0"/>
            <a:t> </a:t>
          </a:r>
          <a:r>
            <a:rPr lang="es-ES" dirty="0" err="1" smtClean="0"/>
            <a:t>threads</a:t>
          </a:r>
          <a:r>
            <a:rPr lang="es-ES" dirty="0" smtClean="0"/>
            <a:t> x N</a:t>
          </a:r>
          <a:endParaRPr lang="es-ES" dirty="0"/>
        </a:p>
      </dgm:t>
    </dgm:pt>
    <dgm:pt modelId="{DB558036-D96A-4849-9668-0C3C759AE6E7}" type="parTrans" cxnId="{ED55D3D7-5AB4-48A5-9023-FD1EE1C613A7}">
      <dgm:prSet/>
      <dgm:spPr/>
      <dgm:t>
        <a:bodyPr/>
        <a:lstStyle/>
        <a:p>
          <a:endParaRPr lang="es-ES"/>
        </a:p>
      </dgm:t>
    </dgm:pt>
    <dgm:pt modelId="{E136BAE6-B9AF-4455-9820-76C6BDE42F72}" type="sibTrans" cxnId="{ED55D3D7-5AB4-48A5-9023-FD1EE1C613A7}">
      <dgm:prSet/>
      <dgm:spPr/>
      <dgm:t>
        <a:bodyPr/>
        <a:lstStyle/>
        <a:p>
          <a:endParaRPr lang="es-ES"/>
        </a:p>
      </dgm:t>
    </dgm:pt>
    <dgm:pt modelId="{6EDB8E99-243F-4DAA-BAEF-51127EC7B9F2}">
      <dgm:prSet phldrT="[Texto]"/>
      <dgm:spPr/>
      <dgm:t>
        <a:bodyPr/>
        <a:lstStyle/>
        <a:p>
          <a:r>
            <a:rPr lang="es-ES" dirty="0" err="1" smtClean="0"/>
            <a:t>MySQL</a:t>
          </a:r>
          <a:r>
            <a:rPr lang="es-ES" dirty="0" smtClean="0"/>
            <a:t> 5.7 Server </a:t>
          </a:r>
          <a:r>
            <a:rPr lang="es-ES" dirty="0" err="1" smtClean="0"/>
            <a:t>or</a:t>
          </a:r>
          <a:r>
            <a:rPr lang="es-ES" dirty="0" smtClean="0"/>
            <a:t> </a:t>
          </a:r>
          <a:r>
            <a:rPr lang="es-ES" dirty="0" err="1" smtClean="0"/>
            <a:t>MariaDB</a:t>
          </a:r>
          <a:r>
            <a:rPr lang="es-ES" dirty="0" smtClean="0"/>
            <a:t> 10.0.3</a:t>
          </a:r>
          <a:endParaRPr lang="es-ES" dirty="0"/>
        </a:p>
      </dgm:t>
    </dgm:pt>
    <dgm:pt modelId="{834FB3F8-6FDA-4720-A025-BDC00D7F19CF}" type="parTrans" cxnId="{F80E9B71-B522-4755-ADDB-8AC23A73DE3E}">
      <dgm:prSet/>
      <dgm:spPr/>
      <dgm:t>
        <a:bodyPr/>
        <a:lstStyle/>
        <a:p>
          <a:endParaRPr lang="es-ES"/>
        </a:p>
      </dgm:t>
    </dgm:pt>
    <dgm:pt modelId="{1B41EBAA-E69D-437A-A2C2-9554D03DE231}" type="sibTrans" cxnId="{F80E9B71-B522-4755-ADDB-8AC23A73DE3E}">
      <dgm:prSet/>
      <dgm:spPr/>
      <dgm:t>
        <a:bodyPr/>
        <a:lstStyle/>
        <a:p>
          <a:endParaRPr lang="es-ES"/>
        </a:p>
      </dgm:t>
    </dgm:pt>
    <dgm:pt modelId="{0E8493F8-0234-4F21-A4C4-73716F81F1DF}" type="pres">
      <dgm:prSet presAssocID="{00333E0C-323A-456A-9AB1-914D5F984527}" presName="linear" presStyleCnt="0">
        <dgm:presLayoutVars>
          <dgm:dir/>
          <dgm:animLvl val="lvl"/>
          <dgm:resizeHandles val="exact"/>
        </dgm:presLayoutVars>
      </dgm:prSet>
      <dgm:spPr/>
      <dgm:t>
        <a:bodyPr/>
        <a:lstStyle/>
        <a:p>
          <a:endParaRPr lang="es-ES"/>
        </a:p>
      </dgm:t>
    </dgm:pt>
    <dgm:pt modelId="{3108EE90-B30A-463E-B612-F93213978106}" type="pres">
      <dgm:prSet presAssocID="{8E6F85D5-F3DA-4B49-96EC-ECA399F21F2A}" presName="parentLin" presStyleCnt="0"/>
      <dgm:spPr/>
    </dgm:pt>
    <dgm:pt modelId="{D4235DC9-F65B-4E08-ADEE-14D52CBEFE08}" type="pres">
      <dgm:prSet presAssocID="{8E6F85D5-F3DA-4B49-96EC-ECA399F21F2A}" presName="parentLeftMargin" presStyleLbl="node1" presStyleIdx="0" presStyleCnt="3"/>
      <dgm:spPr/>
      <dgm:t>
        <a:bodyPr/>
        <a:lstStyle/>
        <a:p>
          <a:endParaRPr lang="es-ES"/>
        </a:p>
      </dgm:t>
    </dgm:pt>
    <dgm:pt modelId="{87C761C9-2296-46E9-BCAA-0DF4FF8C65D0}" type="pres">
      <dgm:prSet presAssocID="{8E6F85D5-F3DA-4B49-96EC-ECA399F21F2A}" presName="parentText" presStyleLbl="node1" presStyleIdx="0" presStyleCnt="3">
        <dgm:presLayoutVars>
          <dgm:chMax val="0"/>
          <dgm:bulletEnabled val="1"/>
        </dgm:presLayoutVars>
      </dgm:prSet>
      <dgm:spPr/>
      <dgm:t>
        <a:bodyPr/>
        <a:lstStyle/>
        <a:p>
          <a:endParaRPr lang="es-ES"/>
        </a:p>
      </dgm:t>
    </dgm:pt>
    <dgm:pt modelId="{654A3604-FAB9-4DBD-8AFD-4CF731BB5CA3}" type="pres">
      <dgm:prSet presAssocID="{8E6F85D5-F3DA-4B49-96EC-ECA399F21F2A}" presName="negativeSpace" presStyleCnt="0"/>
      <dgm:spPr/>
    </dgm:pt>
    <dgm:pt modelId="{A34E896B-39AE-4C7A-9701-2B9443265784}" type="pres">
      <dgm:prSet presAssocID="{8E6F85D5-F3DA-4B49-96EC-ECA399F21F2A}" presName="childText" presStyleLbl="conFgAcc1" presStyleIdx="0" presStyleCnt="3">
        <dgm:presLayoutVars>
          <dgm:bulletEnabled val="1"/>
        </dgm:presLayoutVars>
      </dgm:prSet>
      <dgm:spPr/>
    </dgm:pt>
    <dgm:pt modelId="{9C9DECA2-663B-4F3B-96EE-20C49A9956F9}" type="pres">
      <dgm:prSet presAssocID="{8F44BA4D-AAC1-4DCD-819F-F48E9D55F812}" presName="spaceBetweenRectangles" presStyleCnt="0"/>
      <dgm:spPr/>
    </dgm:pt>
    <dgm:pt modelId="{70AC5D0F-4AAF-4D91-8AD9-0F6030A3DFAD}" type="pres">
      <dgm:prSet presAssocID="{5AADEBF3-44DB-4E3F-8060-443D922D5EBF}" presName="parentLin" presStyleCnt="0"/>
      <dgm:spPr/>
    </dgm:pt>
    <dgm:pt modelId="{47A2E101-4FF0-4EF6-9AA6-D7562B6CDE20}" type="pres">
      <dgm:prSet presAssocID="{5AADEBF3-44DB-4E3F-8060-443D922D5EBF}" presName="parentLeftMargin" presStyleLbl="node1" presStyleIdx="0" presStyleCnt="3"/>
      <dgm:spPr/>
      <dgm:t>
        <a:bodyPr/>
        <a:lstStyle/>
        <a:p>
          <a:endParaRPr lang="es-ES"/>
        </a:p>
      </dgm:t>
    </dgm:pt>
    <dgm:pt modelId="{1260197C-6F8D-47DF-B35F-CBD4B0EED1FB}" type="pres">
      <dgm:prSet presAssocID="{5AADEBF3-44DB-4E3F-8060-443D922D5EBF}" presName="parentText" presStyleLbl="node1" presStyleIdx="1" presStyleCnt="3">
        <dgm:presLayoutVars>
          <dgm:chMax val="0"/>
          <dgm:bulletEnabled val="1"/>
        </dgm:presLayoutVars>
      </dgm:prSet>
      <dgm:spPr/>
      <dgm:t>
        <a:bodyPr/>
        <a:lstStyle/>
        <a:p>
          <a:endParaRPr lang="es-ES"/>
        </a:p>
      </dgm:t>
    </dgm:pt>
    <dgm:pt modelId="{55B09895-196E-4E51-B38A-B2E9637ADE98}" type="pres">
      <dgm:prSet presAssocID="{5AADEBF3-44DB-4E3F-8060-443D922D5EBF}" presName="negativeSpace" presStyleCnt="0"/>
      <dgm:spPr/>
    </dgm:pt>
    <dgm:pt modelId="{0A04B9CE-3504-4B18-B7B9-69A1D4E3E5AD}" type="pres">
      <dgm:prSet presAssocID="{5AADEBF3-44DB-4E3F-8060-443D922D5EBF}" presName="childText" presStyleLbl="conFgAcc1" presStyleIdx="1" presStyleCnt="3">
        <dgm:presLayoutVars>
          <dgm:bulletEnabled val="1"/>
        </dgm:presLayoutVars>
      </dgm:prSet>
      <dgm:spPr/>
    </dgm:pt>
    <dgm:pt modelId="{9DDF1C7E-3BD0-412F-B45B-2ABC00187260}" type="pres">
      <dgm:prSet presAssocID="{E136BAE6-B9AF-4455-9820-76C6BDE42F72}" presName="spaceBetweenRectangles" presStyleCnt="0"/>
      <dgm:spPr/>
    </dgm:pt>
    <dgm:pt modelId="{875E8607-A2F8-4159-B34A-17252A05BF6B}" type="pres">
      <dgm:prSet presAssocID="{6EDB8E99-243F-4DAA-BAEF-51127EC7B9F2}" presName="parentLin" presStyleCnt="0"/>
      <dgm:spPr/>
    </dgm:pt>
    <dgm:pt modelId="{DF6DE978-1DC6-4E52-B627-D2CD1FB68FD3}" type="pres">
      <dgm:prSet presAssocID="{6EDB8E99-243F-4DAA-BAEF-51127EC7B9F2}" presName="parentLeftMargin" presStyleLbl="node1" presStyleIdx="1" presStyleCnt="3"/>
      <dgm:spPr/>
      <dgm:t>
        <a:bodyPr/>
        <a:lstStyle/>
        <a:p>
          <a:endParaRPr lang="es-ES"/>
        </a:p>
      </dgm:t>
    </dgm:pt>
    <dgm:pt modelId="{2ADAC698-C6A5-403F-A8EB-20D79E67AC10}" type="pres">
      <dgm:prSet presAssocID="{6EDB8E99-243F-4DAA-BAEF-51127EC7B9F2}" presName="parentText" presStyleLbl="node1" presStyleIdx="2" presStyleCnt="3">
        <dgm:presLayoutVars>
          <dgm:chMax val="0"/>
          <dgm:bulletEnabled val="1"/>
        </dgm:presLayoutVars>
      </dgm:prSet>
      <dgm:spPr/>
      <dgm:t>
        <a:bodyPr/>
        <a:lstStyle/>
        <a:p>
          <a:endParaRPr lang="es-ES"/>
        </a:p>
      </dgm:t>
    </dgm:pt>
    <dgm:pt modelId="{837F3FBB-B66A-4864-8FD6-2A5320B66C7A}" type="pres">
      <dgm:prSet presAssocID="{6EDB8E99-243F-4DAA-BAEF-51127EC7B9F2}" presName="negativeSpace" presStyleCnt="0"/>
      <dgm:spPr/>
    </dgm:pt>
    <dgm:pt modelId="{DED81740-562E-4711-8FE6-F59E60AA253E}" type="pres">
      <dgm:prSet presAssocID="{6EDB8E99-243F-4DAA-BAEF-51127EC7B9F2}" presName="childText" presStyleLbl="conFgAcc1" presStyleIdx="2" presStyleCnt="3">
        <dgm:presLayoutVars>
          <dgm:bulletEnabled val="1"/>
        </dgm:presLayoutVars>
      </dgm:prSet>
      <dgm:spPr/>
    </dgm:pt>
  </dgm:ptLst>
  <dgm:cxnLst>
    <dgm:cxn modelId="{ED55D3D7-5AB4-48A5-9023-FD1EE1C613A7}" srcId="{00333E0C-323A-456A-9AB1-914D5F984527}" destId="{5AADEBF3-44DB-4E3F-8060-443D922D5EBF}" srcOrd="1" destOrd="0" parTransId="{DB558036-D96A-4849-9668-0C3C759AE6E7}" sibTransId="{E136BAE6-B9AF-4455-9820-76C6BDE42F72}"/>
    <dgm:cxn modelId="{73078CBC-9639-4E48-A8F8-45B1D2F513CF}" type="presOf" srcId="{6EDB8E99-243F-4DAA-BAEF-51127EC7B9F2}" destId="{2ADAC698-C6A5-403F-A8EB-20D79E67AC10}" srcOrd="1" destOrd="0" presId="urn:microsoft.com/office/officeart/2005/8/layout/list1"/>
    <dgm:cxn modelId="{B12718EF-4241-4E18-A447-CC40C5C7993F}" type="presOf" srcId="{6EDB8E99-243F-4DAA-BAEF-51127EC7B9F2}" destId="{DF6DE978-1DC6-4E52-B627-D2CD1FB68FD3}" srcOrd="0" destOrd="0" presId="urn:microsoft.com/office/officeart/2005/8/layout/list1"/>
    <dgm:cxn modelId="{39BCD591-2009-4944-8631-F0CDFE7F58D5}" type="presOf" srcId="{8E6F85D5-F3DA-4B49-96EC-ECA399F21F2A}" destId="{87C761C9-2296-46E9-BCAA-0DF4FF8C65D0}" srcOrd="1" destOrd="0" presId="urn:microsoft.com/office/officeart/2005/8/layout/list1"/>
    <dgm:cxn modelId="{66652BD5-798D-4D54-9145-EE8B72873BA2}" srcId="{00333E0C-323A-456A-9AB1-914D5F984527}" destId="{8E6F85D5-F3DA-4B49-96EC-ECA399F21F2A}" srcOrd="0" destOrd="0" parTransId="{E85F6199-FA00-4012-ADD7-716C5094EB8F}" sibTransId="{8F44BA4D-AAC1-4DCD-819F-F48E9D55F812}"/>
    <dgm:cxn modelId="{F80E9B71-B522-4755-ADDB-8AC23A73DE3E}" srcId="{00333E0C-323A-456A-9AB1-914D5F984527}" destId="{6EDB8E99-243F-4DAA-BAEF-51127EC7B9F2}" srcOrd="2" destOrd="0" parTransId="{834FB3F8-6FDA-4720-A025-BDC00D7F19CF}" sibTransId="{1B41EBAA-E69D-437A-A2C2-9554D03DE231}"/>
    <dgm:cxn modelId="{69272FFD-64A8-4ADD-9AF5-780A9FAE3167}" type="presOf" srcId="{8E6F85D5-F3DA-4B49-96EC-ECA399F21F2A}" destId="{D4235DC9-F65B-4E08-ADEE-14D52CBEFE08}" srcOrd="0" destOrd="0" presId="urn:microsoft.com/office/officeart/2005/8/layout/list1"/>
    <dgm:cxn modelId="{FCE68B7D-699B-49B8-9A6D-FB73F8C9BC44}" type="presOf" srcId="{5AADEBF3-44DB-4E3F-8060-443D922D5EBF}" destId="{47A2E101-4FF0-4EF6-9AA6-D7562B6CDE20}" srcOrd="0" destOrd="0" presId="urn:microsoft.com/office/officeart/2005/8/layout/list1"/>
    <dgm:cxn modelId="{24F62BA3-5F71-4751-92DE-14298AA07870}" type="presOf" srcId="{5AADEBF3-44DB-4E3F-8060-443D922D5EBF}" destId="{1260197C-6F8D-47DF-B35F-CBD4B0EED1FB}" srcOrd="1" destOrd="0" presId="urn:microsoft.com/office/officeart/2005/8/layout/list1"/>
    <dgm:cxn modelId="{144E403D-CE90-4F0A-B18B-EAF1EC2B1F3F}" type="presOf" srcId="{00333E0C-323A-456A-9AB1-914D5F984527}" destId="{0E8493F8-0234-4F21-A4C4-73716F81F1DF}" srcOrd="0" destOrd="0" presId="urn:microsoft.com/office/officeart/2005/8/layout/list1"/>
    <dgm:cxn modelId="{E9954B45-FB28-445D-9BA3-19165A247B38}" type="presParOf" srcId="{0E8493F8-0234-4F21-A4C4-73716F81F1DF}" destId="{3108EE90-B30A-463E-B612-F93213978106}" srcOrd="0" destOrd="0" presId="urn:microsoft.com/office/officeart/2005/8/layout/list1"/>
    <dgm:cxn modelId="{7278BC4F-6CCA-4866-AAD3-9615DFE338C6}" type="presParOf" srcId="{3108EE90-B30A-463E-B612-F93213978106}" destId="{D4235DC9-F65B-4E08-ADEE-14D52CBEFE08}" srcOrd="0" destOrd="0" presId="urn:microsoft.com/office/officeart/2005/8/layout/list1"/>
    <dgm:cxn modelId="{A60AA4A1-D5C6-4DB0-9D3A-21912F51773A}" type="presParOf" srcId="{3108EE90-B30A-463E-B612-F93213978106}" destId="{87C761C9-2296-46E9-BCAA-0DF4FF8C65D0}" srcOrd="1" destOrd="0" presId="urn:microsoft.com/office/officeart/2005/8/layout/list1"/>
    <dgm:cxn modelId="{76BDA142-12E7-4FD7-9990-B6F8D4C20DEC}" type="presParOf" srcId="{0E8493F8-0234-4F21-A4C4-73716F81F1DF}" destId="{654A3604-FAB9-4DBD-8AFD-4CF731BB5CA3}" srcOrd="1" destOrd="0" presId="urn:microsoft.com/office/officeart/2005/8/layout/list1"/>
    <dgm:cxn modelId="{4F020D87-FBB2-456F-B24E-D8EB496DEEC4}" type="presParOf" srcId="{0E8493F8-0234-4F21-A4C4-73716F81F1DF}" destId="{A34E896B-39AE-4C7A-9701-2B9443265784}" srcOrd="2" destOrd="0" presId="urn:microsoft.com/office/officeart/2005/8/layout/list1"/>
    <dgm:cxn modelId="{C14320CD-33BD-4F99-8592-4FC6ADE43D65}" type="presParOf" srcId="{0E8493F8-0234-4F21-A4C4-73716F81F1DF}" destId="{9C9DECA2-663B-4F3B-96EE-20C49A9956F9}" srcOrd="3" destOrd="0" presId="urn:microsoft.com/office/officeart/2005/8/layout/list1"/>
    <dgm:cxn modelId="{F1BBB0D2-E72A-4239-98A1-2C3F421A8F50}" type="presParOf" srcId="{0E8493F8-0234-4F21-A4C4-73716F81F1DF}" destId="{70AC5D0F-4AAF-4D91-8AD9-0F6030A3DFAD}" srcOrd="4" destOrd="0" presId="urn:microsoft.com/office/officeart/2005/8/layout/list1"/>
    <dgm:cxn modelId="{BE933555-C614-4721-BF5C-63B46E4447AA}" type="presParOf" srcId="{70AC5D0F-4AAF-4D91-8AD9-0F6030A3DFAD}" destId="{47A2E101-4FF0-4EF6-9AA6-D7562B6CDE20}" srcOrd="0" destOrd="0" presId="urn:microsoft.com/office/officeart/2005/8/layout/list1"/>
    <dgm:cxn modelId="{636668B5-5CE0-4598-83BA-FECA809653A1}" type="presParOf" srcId="{70AC5D0F-4AAF-4D91-8AD9-0F6030A3DFAD}" destId="{1260197C-6F8D-47DF-B35F-CBD4B0EED1FB}" srcOrd="1" destOrd="0" presId="urn:microsoft.com/office/officeart/2005/8/layout/list1"/>
    <dgm:cxn modelId="{9F9893E0-44D0-44A8-8082-DDD38540BCE3}" type="presParOf" srcId="{0E8493F8-0234-4F21-A4C4-73716F81F1DF}" destId="{55B09895-196E-4E51-B38A-B2E9637ADE98}" srcOrd="5" destOrd="0" presId="urn:microsoft.com/office/officeart/2005/8/layout/list1"/>
    <dgm:cxn modelId="{DF6EFB4F-F0FE-4EA5-BABA-1FD113261547}" type="presParOf" srcId="{0E8493F8-0234-4F21-A4C4-73716F81F1DF}" destId="{0A04B9CE-3504-4B18-B7B9-69A1D4E3E5AD}" srcOrd="6" destOrd="0" presId="urn:microsoft.com/office/officeart/2005/8/layout/list1"/>
    <dgm:cxn modelId="{19C9F5E3-01B8-4BB5-A575-CA21248D4511}" type="presParOf" srcId="{0E8493F8-0234-4F21-A4C4-73716F81F1DF}" destId="{9DDF1C7E-3BD0-412F-B45B-2ABC00187260}" srcOrd="7" destOrd="0" presId="urn:microsoft.com/office/officeart/2005/8/layout/list1"/>
    <dgm:cxn modelId="{90E358D4-AFAE-48BA-8D44-FD6D81B1DD20}" type="presParOf" srcId="{0E8493F8-0234-4F21-A4C4-73716F81F1DF}" destId="{875E8607-A2F8-4159-B34A-17252A05BF6B}" srcOrd="8" destOrd="0" presId="urn:microsoft.com/office/officeart/2005/8/layout/list1"/>
    <dgm:cxn modelId="{CB0E36D1-EFC3-4F7F-B3A7-0C4AD569197C}" type="presParOf" srcId="{875E8607-A2F8-4159-B34A-17252A05BF6B}" destId="{DF6DE978-1DC6-4E52-B627-D2CD1FB68FD3}" srcOrd="0" destOrd="0" presId="urn:microsoft.com/office/officeart/2005/8/layout/list1"/>
    <dgm:cxn modelId="{67320696-A8AD-4498-804B-4B13E5B82D95}" type="presParOf" srcId="{875E8607-A2F8-4159-B34A-17252A05BF6B}" destId="{2ADAC698-C6A5-403F-A8EB-20D79E67AC10}" srcOrd="1" destOrd="0" presId="urn:microsoft.com/office/officeart/2005/8/layout/list1"/>
    <dgm:cxn modelId="{824C4148-BD02-4B46-8D98-45CCB99BE138}" type="presParOf" srcId="{0E8493F8-0234-4F21-A4C4-73716F81F1DF}" destId="{837F3FBB-B66A-4864-8FD6-2A5320B66C7A}" srcOrd="9" destOrd="0" presId="urn:microsoft.com/office/officeart/2005/8/layout/list1"/>
    <dgm:cxn modelId="{451C6237-6646-4741-BB4C-1881E436FF7E}" type="presParOf" srcId="{0E8493F8-0234-4F21-A4C4-73716F81F1DF}" destId="{DED81740-562E-4711-8FE6-F59E60AA253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E896B-39AE-4C7A-9701-2B9443265784}">
      <dsp:nvSpPr>
        <dsp:cNvPr id="0" name=""/>
        <dsp:cNvSpPr/>
      </dsp:nvSpPr>
      <dsp:spPr>
        <a:xfrm>
          <a:off x="0" y="405195"/>
          <a:ext cx="9906000" cy="6804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C761C9-2296-46E9-BCAA-0DF4FF8C65D0}">
      <dsp:nvSpPr>
        <dsp:cNvPr id="0" name=""/>
        <dsp:cNvSpPr/>
      </dsp:nvSpPr>
      <dsp:spPr>
        <a:xfrm>
          <a:off x="495300" y="6675"/>
          <a:ext cx="6934200" cy="7970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200150">
            <a:lnSpc>
              <a:spcPct val="90000"/>
            </a:lnSpc>
            <a:spcBef>
              <a:spcPct val="0"/>
            </a:spcBef>
            <a:spcAft>
              <a:spcPct val="35000"/>
            </a:spcAft>
          </a:pPr>
          <a:r>
            <a:rPr lang="es-ES" sz="2700" kern="1200" dirty="0" err="1" smtClean="0"/>
            <a:t>Thread</a:t>
          </a:r>
          <a:r>
            <a:rPr lang="es-ES" sz="2700" kern="1200" dirty="0" smtClean="0"/>
            <a:t> + </a:t>
          </a:r>
          <a:r>
            <a:rPr lang="es-ES" sz="2700" kern="1200" dirty="0" err="1" smtClean="0"/>
            <a:t>Queue</a:t>
          </a:r>
          <a:r>
            <a:rPr lang="es-ES" sz="2700" kern="1200" dirty="0" smtClean="0"/>
            <a:t> + Socket = </a:t>
          </a:r>
          <a:r>
            <a:rPr lang="es-ES" sz="2700" kern="1200" dirty="0" err="1" smtClean="0"/>
            <a:t>Device</a:t>
          </a:r>
          <a:r>
            <a:rPr lang="es-ES" sz="2700" kern="1200" dirty="0" smtClean="0"/>
            <a:t> </a:t>
          </a:r>
          <a:r>
            <a:rPr lang="es-ES" sz="2700" kern="1200" dirty="0" err="1" smtClean="0"/>
            <a:t>Connected</a:t>
          </a:r>
          <a:r>
            <a:rPr lang="es-ES" sz="2700" kern="1200" dirty="0" smtClean="0"/>
            <a:t> </a:t>
          </a:r>
          <a:endParaRPr lang="es-ES" sz="2700" kern="1200" dirty="0"/>
        </a:p>
      </dsp:txBody>
      <dsp:txXfrm>
        <a:off x="534208" y="45583"/>
        <a:ext cx="6856384" cy="719224"/>
      </dsp:txXfrm>
    </dsp:sp>
    <dsp:sp modelId="{0A04B9CE-3504-4B18-B7B9-69A1D4E3E5AD}">
      <dsp:nvSpPr>
        <dsp:cNvPr id="0" name=""/>
        <dsp:cNvSpPr/>
      </dsp:nvSpPr>
      <dsp:spPr>
        <a:xfrm>
          <a:off x="0" y="1629915"/>
          <a:ext cx="9906000" cy="6804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60197C-6F8D-47DF-B35F-CBD4B0EED1FB}">
      <dsp:nvSpPr>
        <dsp:cNvPr id="0" name=""/>
        <dsp:cNvSpPr/>
      </dsp:nvSpPr>
      <dsp:spPr>
        <a:xfrm>
          <a:off x="495300" y="1231395"/>
          <a:ext cx="6934200" cy="7970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200150">
            <a:lnSpc>
              <a:spcPct val="90000"/>
            </a:lnSpc>
            <a:spcBef>
              <a:spcPct val="0"/>
            </a:spcBef>
            <a:spcAft>
              <a:spcPct val="35000"/>
            </a:spcAft>
          </a:pPr>
          <a:r>
            <a:rPr lang="es-ES" sz="2700" kern="1200" dirty="0" smtClean="0"/>
            <a:t>Server </a:t>
          </a:r>
          <a:r>
            <a:rPr lang="es-ES" sz="2700" kern="1200" dirty="0" err="1" smtClean="0"/>
            <a:t>Process</a:t>
          </a:r>
          <a:r>
            <a:rPr lang="es-ES" sz="2700" kern="1200" dirty="0" smtClean="0"/>
            <a:t>, </a:t>
          </a:r>
          <a:r>
            <a:rPr lang="es-ES" sz="2700" kern="1200" dirty="0" err="1" smtClean="0"/>
            <a:t>waiting</a:t>
          </a:r>
          <a:r>
            <a:rPr lang="es-ES" sz="2700" kern="1200" dirty="0" smtClean="0"/>
            <a:t> </a:t>
          </a:r>
          <a:r>
            <a:rPr lang="es-ES" sz="2700" kern="1200" dirty="0" err="1" smtClean="0"/>
            <a:t>for</a:t>
          </a:r>
          <a:r>
            <a:rPr lang="es-ES" sz="2700" kern="1200" dirty="0" smtClean="0"/>
            <a:t> TCP </a:t>
          </a:r>
          <a:r>
            <a:rPr lang="es-ES" sz="2700" kern="1200" dirty="0" err="1" smtClean="0"/>
            <a:t>connections</a:t>
          </a:r>
          <a:r>
            <a:rPr lang="es-ES" sz="2700" kern="1200" dirty="0" smtClean="0"/>
            <a:t> , </a:t>
          </a:r>
          <a:r>
            <a:rPr lang="es-ES" sz="2700" kern="1200" dirty="0" err="1" smtClean="0"/>
            <a:t>starting</a:t>
          </a:r>
          <a:r>
            <a:rPr lang="es-ES" sz="2700" kern="1200" dirty="0" smtClean="0"/>
            <a:t> </a:t>
          </a:r>
          <a:r>
            <a:rPr lang="es-ES" sz="2700" kern="1200" dirty="0" err="1" smtClean="0"/>
            <a:t>threads</a:t>
          </a:r>
          <a:r>
            <a:rPr lang="es-ES" sz="2700" kern="1200" dirty="0" smtClean="0"/>
            <a:t> x N</a:t>
          </a:r>
          <a:endParaRPr lang="es-ES" sz="2700" kern="1200" dirty="0"/>
        </a:p>
      </dsp:txBody>
      <dsp:txXfrm>
        <a:off x="534208" y="1270303"/>
        <a:ext cx="6856384" cy="719224"/>
      </dsp:txXfrm>
    </dsp:sp>
    <dsp:sp modelId="{DED81740-562E-4711-8FE6-F59E60AA253E}">
      <dsp:nvSpPr>
        <dsp:cNvPr id="0" name=""/>
        <dsp:cNvSpPr/>
      </dsp:nvSpPr>
      <dsp:spPr>
        <a:xfrm>
          <a:off x="0" y="2854636"/>
          <a:ext cx="9906000" cy="6804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DAC698-C6A5-403F-A8EB-20D79E67AC10}">
      <dsp:nvSpPr>
        <dsp:cNvPr id="0" name=""/>
        <dsp:cNvSpPr/>
      </dsp:nvSpPr>
      <dsp:spPr>
        <a:xfrm>
          <a:off x="495300" y="2456115"/>
          <a:ext cx="6934200" cy="7970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lvl="0" algn="l" defTabSz="1200150">
            <a:lnSpc>
              <a:spcPct val="90000"/>
            </a:lnSpc>
            <a:spcBef>
              <a:spcPct val="0"/>
            </a:spcBef>
            <a:spcAft>
              <a:spcPct val="35000"/>
            </a:spcAft>
          </a:pPr>
          <a:r>
            <a:rPr lang="es-ES" sz="2700" kern="1200" dirty="0" err="1" smtClean="0"/>
            <a:t>MySQL</a:t>
          </a:r>
          <a:r>
            <a:rPr lang="es-ES" sz="2700" kern="1200" dirty="0" smtClean="0"/>
            <a:t> 5.7 Server </a:t>
          </a:r>
          <a:r>
            <a:rPr lang="es-ES" sz="2700" kern="1200" dirty="0" err="1" smtClean="0"/>
            <a:t>or</a:t>
          </a:r>
          <a:r>
            <a:rPr lang="es-ES" sz="2700" kern="1200" dirty="0" smtClean="0"/>
            <a:t> </a:t>
          </a:r>
          <a:r>
            <a:rPr lang="es-ES" sz="2700" kern="1200" dirty="0" err="1" smtClean="0"/>
            <a:t>MariaDB</a:t>
          </a:r>
          <a:r>
            <a:rPr lang="es-ES" sz="2700" kern="1200" dirty="0" smtClean="0"/>
            <a:t> 10.0.3</a:t>
          </a:r>
          <a:endParaRPr lang="es-ES" sz="2700" kern="1200" dirty="0"/>
        </a:p>
      </dsp:txBody>
      <dsp:txXfrm>
        <a:off x="534208" y="2495023"/>
        <a:ext cx="6856384" cy="7192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3A21E-EA4D-40B0-87C7-84BBF142FB34}" type="datetimeFigureOut">
              <a:rPr lang="es-ES" smtClean="0"/>
              <a:pPr/>
              <a:t>29/06/2016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284C1-92F3-4545-9D41-53904F12F2C8}" type="slidenum">
              <a:rPr lang="es-ES" smtClean="0"/>
              <a:pPr/>
              <a:t>‹Nº›</a:t>
            </a:fld>
            <a:endParaRPr lang="es-ES"/>
          </a:p>
        </p:txBody>
      </p:sp>
    </p:spTree>
    <p:extLst>
      <p:ext uri="{BB962C8B-B14F-4D97-AF65-F5344CB8AC3E}">
        <p14:creationId xmlns:p14="http://schemas.microsoft.com/office/powerpoint/2010/main" val="874064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dBm</a:t>
            </a:r>
            <a:r>
              <a:rPr lang="es-ES" dirty="0"/>
              <a:t> to Watt, </a:t>
            </a:r>
            <a:r>
              <a:rPr lang="es-ES" dirty="0" err="1"/>
              <a:t>mW</a:t>
            </a:r>
            <a:r>
              <a:rPr lang="es-ES" dirty="0"/>
              <a:t>, </a:t>
            </a:r>
            <a:r>
              <a:rPr lang="es-ES" dirty="0" err="1"/>
              <a:t>dBW</a:t>
            </a:r>
            <a:r>
              <a:rPr lang="es-ES" dirty="0"/>
              <a:t> </a:t>
            </a:r>
            <a:r>
              <a:rPr lang="es-ES" dirty="0" err="1"/>
              <a:t>conversion</a:t>
            </a:r>
            <a:r>
              <a:rPr lang="es-ES" dirty="0"/>
              <a:t> </a:t>
            </a:r>
            <a:r>
              <a:rPr lang="es-ES" dirty="0" err="1"/>
              <a:t>table</a:t>
            </a:r>
            <a:endParaRPr lang="es-ES" dirty="0"/>
          </a:p>
          <a:p>
            <a:r>
              <a:rPr lang="es-ES" dirty="0" err="1" smtClean="0"/>
              <a:t>Power</a:t>
            </a:r>
            <a:r>
              <a:rPr lang="es-ES" dirty="0" smtClean="0"/>
              <a:t> (</a:t>
            </a:r>
            <a:r>
              <a:rPr lang="es-ES" dirty="0" err="1" smtClean="0"/>
              <a:t>dBm</a:t>
            </a:r>
            <a:r>
              <a:rPr lang="es-ES" dirty="0" smtClean="0"/>
              <a:t>)</a:t>
            </a:r>
            <a:r>
              <a:rPr lang="es-ES" dirty="0" err="1" smtClean="0"/>
              <a:t>Power</a:t>
            </a:r>
            <a:r>
              <a:rPr lang="es-ES" dirty="0" smtClean="0"/>
              <a:t> (</a:t>
            </a:r>
            <a:r>
              <a:rPr lang="es-ES" dirty="0" err="1" smtClean="0"/>
              <a:t>dBW</a:t>
            </a:r>
            <a:r>
              <a:rPr lang="es-ES" dirty="0" smtClean="0"/>
              <a:t>)</a:t>
            </a:r>
            <a:r>
              <a:rPr lang="es-ES" dirty="0" err="1" smtClean="0"/>
              <a:t>Power</a:t>
            </a:r>
            <a:r>
              <a:rPr lang="es-ES" dirty="0" smtClean="0"/>
              <a:t> (watt)</a:t>
            </a:r>
            <a:r>
              <a:rPr lang="es-ES" dirty="0" err="1" smtClean="0"/>
              <a:t>Power</a:t>
            </a:r>
            <a:r>
              <a:rPr lang="es-ES" dirty="0" smtClean="0"/>
              <a:t> (</a:t>
            </a:r>
            <a:r>
              <a:rPr lang="es-ES" dirty="0" err="1" smtClean="0"/>
              <a:t>mW</a:t>
            </a:r>
            <a:r>
              <a:rPr lang="es-ES" dirty="0" smtClean="0"/>
              <a:t>)</a:t>
            </a:r>
            <a:r>
              <a:rPr lang="es-ES" b="0" dirty="0" smtClean="0">
                <a:effectLst/>
              </a:rPr>
              <a:t>-100 dBm-130 dBW0.1 pW0.0000000001 mW-90 dBm-120 dBW1 pW0.000000001 mW-80 dBm-110 dBW10 pW0.00000001 mW-70 dBm-100 dBW100 pW0.0000001 mW-60 dBm-90 dBW1 nW0.000001 mW-50 dBm-80 dBW10 nW0.00001 mW-40 dBm-70 dBW100 nW0.0001 mW-30 dBm-60 dBW1 </a:t>
            </a:r>
            <a:r>
              <a:rPr lang="el-GR" b="0" dirty="0" smtClean="0">
                <a:effectLst/>
              </a:rPr>
              <a:t>μ</a:t>
            </a:r>
            <a:r>
              <a:rPr lang="es-ES" b="0" dirty="0" smtClean="0">
                <a:effectLst/>
              </a:rPr>
              <a:t>W0.001 mW-20 dBm-50 dBW10 </a:t>
            </a:r>
            <a:r>
              <a:rPr lang="el-GR" b="0" dirty="0" smtClean="0">
                <a:effectLst/>
              </a:rPr>
              <a:t>μ</a:t>
            </a:r>
            <a:r>
              <a:rPr lang="es-ES" b="0" dirty="0" smtClean="0">
                <a:effectLst/>
              </a:rPr>
              <a:t>W0.01 mW-10 dBm-40 dBW100 </a:t>
            </a:r>
            <a:r>
              <a:rPr lang="el-GR" b="0" dirty="0" smtClean="0">
                <a:effectLst/>
              </a:rPr>
              <a:t>μ</a:t>
            </a:r>
            <a:r>
              <a:rPr lang="es-ES" b="0" dirty="0" smtClean="0">
                <a:effectLst/>
              </a:rPr>
              <a:t>W0.1 mW-1 </a:t>
            </a:r>
            <a:r>
              <a:rPr lang="es-ES" b="0" dirty="0" err="1" smtClean="0">
                <a:effectLst/>
              </a:rPr>
              <a:t>dBm</a:t>
            </a:r>
            <a:r>
              <a:rPr lang="es-ES" b="0" dirty="0" smtClean="0">
                <a:effectLst/>
              </a:rPr>
              <a:t>  -31 dBW794 </a:t>
            </a:r>
            <a:r>
              <a:rPr lang="el-GR" b="0" dirty="0" smtClean="0">
                <a:effectLst/>
              </a:rPr>
              <a:t>μ</a:t>
            </a:r>
            <a:r>
              <a:rPr lang="es-ES" b="0" dirty="0" smtClean="0">
                <a:effectLst/>
              </a:rPr>
              <a:t>W0.794 mW0 dBm-30 dBW1.000 mW1.000 mW1 dBm-29 dBW1.259 mW1.259 mW10 dBm-20 dBW10 mW10 mW20 dBm-10 dBW100 mW100 mW30 dBm0 dBW1 W1000 mW40 dBm10 dBW10 W10000 mW50 dBm20 dBW100 W100000 mW60 dBm30 dBW1 kW1000000 mW70 dBm40 dBW10 kW10000000 mW80 dBm50 dBW100 kW100000000 mW90 dBm60 dBW1 MW1000000000 mW100 dBm70 dBW10 MW10000000000 </a:t>
            </a:r>
            <a:r>
              <a:rPr lang="es-ES" b="0" dirty="0" err="1" smtClean="0">
                <a:effectLst/>
              </a:rPr>
              <a:t>mW</a:t>
            </a:r>
            <a:endParaRPr lang="es-ES" b="0" dirty="0" smtClean="0">
              <a:effectLst/>
            </a:endParaRPr>
          </a:p>
          <a:p>
            <a:endParaRPr lang="es-ES" dirty="0"/>
          </a:p>
          <a:p>
            <a:r>
              <a:rPr lang="en-US" dirty="0"/>
              <a:t>Suppliers usually determine range by deriving it empirically from real-world tests or by using a calculation. Either approach is fine as long as you account for all variables. An empirical solution, however, may reveal real-world situations that calculations don’t address.</a:t>
            </a:r>
          </a:p>
          <a:p>
            <a:r>
              <a:rPr lang="en-US" dirty="0"/>
              <a:t>Before we compare the approaches, let’s define a few terms to understand a manufacturer’s numbers or relevant variables for range.</a:t>
            </a:r>
          </a:p>
          <a:p>
            <a:r>
              <a:rPr lang="en-US" b="1" dirty="0"/>
              <a:t>Power And </a:t>
            </a:r>
            <a:r>
              <a:rPr lang="en-US" b="1" dirty="0" err="1"/>
              <a:t>dBm</a:t>
            </a:r>
            <a:r>
              <a:rPr lang="en-US" b="1" dirty="0"/>
              <a:t> Calculations</a:t>
            </a:r>
            <a:endParaRPr lang="en-US" dirty="0"/>
          </a:p>
          <a:p>
            <a:r>
              <a:rPr lang="en-US" dirty="0"/>
              <a:t>RF power is most commonly expressed and measured in decibels with a </a:t>
            </a:r>
            <a:r>
              <a:rPr lang="en-US" dirty="0" err="1"/>
              <a:t>milliwatt</a:t>
            </a:r>
            <a:r>
              <a:rPr lang="en-US" dirty="0"/>
              <a:t> reference, or </a:t>
            </a:r>
            <a:r>
              <a:rPr lang="en-US" dirty="0" err="1"/>
              <a:t>dBm</a:t>
            </a:r>
            <a:r>
              <a:rPr lang="en-US" dirty="0"/>
              <a:t>. A decibel is a logarithmic unit that is a ratio of the power of the system to some reference. A decibel value of 0 is equivalent to a ratio of 1. Decibel-</a:t>
            </a:r>
            <a:r>
              <a:rPr lang="en-US" dirty="0" err="1"/>
              <a:t>milliwatt</a:t>
            </a:r>
            <a:r>
              <a:rPr lang="en-US" dirty="0"/>
              <a:t> is the output power in decibels referenced to 1 </a:t>
            </a:r>
            <a:r>
              <a:rPr lang="en-US" dirty="0" err="1"/>
              <a:t>mW</a:t>
            </a:r>
            <a:r>
              <a:rPr lang="en-US" dirty="0"/>
              <a:t>.</a:t>
            </a:r>
          </a:p>
          <a:p>
            <a:r>
              <a:rPr lang="en-US" dirty="0"/>
              <a:t>Since </a:t>
            </a:r>
            <a:r>
              <a:rPr lang="en-US" dirty="0" err="1"/>
              <a:t>dBm</a:t>
            </a:r>
            <a:r>
              <a:rPr lang="en-US" dirty="0"/>
              <a:t> is based on a logarithmic scale, it is an absolute power measurement. For every increase of 3 </a:t>
            </a:r>
            <a:r>
              <a:rPr lang="en-US" dirty="0" err="1"/>
              <a:t>dBm</a:t>
            </a:r>
            <a:r>
              <a:rPr lang="en-US" dirty="0"/>
              <a:t> there is roughly twice the output power, and every increase of 10 </a:t>
            </a:r>
            <a:r>
              <a:rPr lang="en-US" dirty="0" err="1"/>
              <a:t>dBm</a:t>
            </a:r>
            <a:r>
              <a:rPr lang="en-US" dirty="0"/>
              <a:t> represents a tenfold increase in power. 10 </a:t>
            </a:r>
            <a:r>
              <a:rPr lang="en-US" dirty="0" err="1"/>
              <a:t>dBm</a:t>
            </a:r>
            <a:r>
              <a:rPr lang="en-US" dirty="0"/>
              <a:t> (10 </a:t>
            </a:r>
            <a:r>
              <a:rPr lang="en-US" dirty="0" err="1"/>
              <a:t>mW</a:t>
            </a:r>
            <a:r>
              <a:rPr lang="en-US" dirty="0"/>
              <a:t>) is 10 times more powerful than 0 </a:t>
            </a:r>
            <a:r>
              <a:rPr lang="en-US" dirty="0" err="1"/>
              <a:t>dBm</a:t>
            </a:r>
            <a:r>
              <a:rPr lang="en-US" dirty="0"/>
              <a:t> (1 </a:t>
            </a:r>
            <a:r>
              <a:rPr lang="en-US" dirty="0" err="1"/>
              <a:t>mW</a:t>
            </a:r>
            <a:r>
              <a:rPr lang="en-US" dirty="0"/>
              <a:t>), and 20 </a:t>
            </a:r>
            <a:r>
              <a:rPr lang="en-US" dirty="0" err="1"/>
              <a:t>dBm</a:t>
            </a:r>
            <a:r>
              <a:rPr lang="en-US" dirty="0"/>
              <a:t> (100 </a:t>
            </a:r>
            <a:r>
              <a:rPr lang="en-US" dirty="0" err="1"/>
              <a:t>mW</a:t>
            </a:r>
            <a:r>
              <a:rPr lang="en-US" dirty="0"/>
              <a:t>) is 10 times more powerful than 10 </a:t>
            </a:r>
            <a:r>
              <a:rPr lang="en-US" dirty="0" err="1"/>
              <a:t>dBm</a:t>
            </a:r>
            <a:r>
              <a:rPr lang="en-US" dirty="0"/>
              <a:t>.</a:t>
            </a:r>
          </a:p>
          <a:p>
            <a:r>
              <a:rPr lang="en-US" dirty="0"/>
              <a:t>You can convert between </a:t>
            </a:r>
            <a:r>
              <a:rPr lang="en-US" dirty="0" err="1"/>
              <a:t>mW</a:t>
            </a:r>
            <a:r>
              <a:rPr lang="en-US" dirty="0"/>
              <a:t> and </a:t>
            </a:r>
            <a:r>
              <a:rPr lang="en-US" dirty="0" err="1"/>
              <a:t>dBm</a:t>
            </a:r>
            <a:r>
              <a:rPr lang="en-US" dirty="0"/>
              <a:t> using the following formulas:</a:t>
            </a:r>
          </a:p>
          <a:p>
            <a:r>
              <a:rPr lang="en-US" dirty="0"/>
              <a:t>P(</a:t>
            </a:r>
            <a:r>
              <a:rPr lang="en-US" dirty="0" err="1"/>
              <a:t>dBm</a:t>
            </a:r>
            <a:r>
              <a:rPr lang="en-US" dirty="0"/>
              <a:t>) = 10 · log</a:t>
            </a:r>
            <a:r>
              <a:rPr lang="en-US" baseline="-25000" dirty="0"/>
              <a:t>10</a:t>
            </a:r>
            <a:r>
              <a:rPr lang="en-US" dirty="0"/>
              <a:t>(P(</a:t>
            </a:r>
            <a:r>
              <a:rPr lang="en-US" dirty="0" err="1"/>
              <a:t>mW</a:t>
            </a:r>
            <a:r>
              <a:rPr lang="en-US" dirty="0"/>
              <a:t>))</a:t>
            </a:r>
          </a:p>
          <a:p>
            <a:r>
              <a:rPr lang="en-US" dirty="0"/>
              <a:t>P(</a:t>
            </a:r>
            <a:r>
              <a:rPr lang="en-US" dirty="0" err="1"/>
              <a:t>mW</a:t>
            </a:r>
            <a:r>
              <a:rPr lang="en-US" dirty="0"/>
              <a:t>) = 10</a:t>
            </a:r>
            <a:r>
              <a:rPr lang="en-US" baseline="30000" dirty="0"/>
              <a:t>(P(</a:t>
            </a:r>
            <a:r>
              <a:rPr lang="en-US" baseline="30000" dirty="0" err="1"/>
              <a:t>dBm</a:t>
            </a:r>
            <a:r>
              <a:rPr lang="en-US" baseline="30000" dirty="0"/>
              <a:t>)/10)</a:t>
            </a:r>
            <a:endParaRPr lang="en-US" dirty="0"/>
          </a:p>
          <a:p>
            <a:r>
              <a:rPr lang="en-US" dirty="0"/>
              <a:t>For example, a power of 2.5 </a:t>
            </a:r>
            <a:r>
              <a:rPr lang="en-US" dirty="0" err="1"/>
              <a:t>mW</a:t>
            </a:r>
            <a:r>
              <a:rPr lang="en-US" dirty="0"/>
              <a:t> in </a:t>
            </a:r>
            <a:r>
              <a:rPr lang="en-US" dirty="0" err="1"/>
              <a:t>dBm</a:t>
            </a:r>
            <a:r>
              <a:rPr lang="en-US" dirty="0"/>
              <a:t> is:</a:t>
            </a:r>
          </a:p>
          <a:p>
            <a:r>
              <a:rPr lang="en-US" dirty="0" err="1"/>
              <a:t>dBm</a:t>
            </a:r>
            <a:r>
              <a:rPr lang="en-US" dirty="0"/>
              <a:t> = 10log2.5 = 3.979</a:t>
            </a:r>
          </a:p>
          <a:p>
            <a:r>
              <a:rPr lang="en-US" dirty="0"/>
              <a:t>or about 4 </a:t>
            </a:r>
            <a:r>
              <a:rPr lang="en-US" dirty="0" err="1"/>
              <a:t>dBm</a:t>
            </a:r>
            <a:r>
              <a:rPr lang="en-US" dirty="0"/>
              <a:t>. A </a:t>
            </a:r>
            <a:r>
              <a:rPr lang="en-US" dirty="0" err="1"/>
              <a:t>dBm</a:t>
            </a:r>
            <a:r>
              <a:rPr lang="en-US" dirty="0"/>
              <a:t> value of 7 </a:t>
            </a:r>
            <a:r>
              <a:rPr lang="en-US" dirty="0" err="1"/>
              <a:t>dBm</a:t>
            </a:r>
            <a:r>
              <a:rPr lang="en-US" dirty="0"/>
              <a:t> in </a:t>
            </a:r>
            <a:r>
              <a:rPr lang="en-US" dirty="0" err="1"/>
              <a:t>mW</a:t>
            </a:r>
            <a:r>
              <a:rPr lang="en-US" dirty="0"/>
              <a:t> of power is:</a:t>
            </a:r>
          </a:p>
          <a:p>
            <a:r>
              <a:rPr lang="en-US" dirty="0"/>
              <a:t>P = 10</a:t>
            </a:r>
            <a:r>
              <a:rPr lang="en-US" baseline="30000" dirty="0"/>
              <a:t>7/10</a:t>
            </a:r>
            <a:r>
              <a:rPr lang="en-US" dirty="0"/>
              <a:t> = 10</a:t>
            </a:r>
            <a:r>
              <a:rPr lang="en-US" baseline="30000" dirty="0"/>
              <a:t>0.7</a:t>
            </a:r>
            <a:r>
              <a:rPr lang="en-US" dirty="0"/>
              <a:t> = 5 </a:t>
            </a:r>
            <a:r>
              <a:rPr lang="en-US" dirty="0" err="1"/>
              <a:t>mW</a:t>
            </a:r>
            <a:endParaRPr lang="en-US" dirty="0"/>
          </a:p>
          <a:p>
            <a:r>
              <a:rPr lang="en-US" b="1" dirty="0"/>
              <a:t>Path Loss</a:t>
            </a:r>
            <a:endParaRPr lang="en-US" dirty="0"/>
          </a:p>
          <a:p>
            <a:r>
              <a:rPr lang="en-US" dirty="0"/>
              <a:t>Path loss is the reduction in power density that occurs as a radio wave propagates over a distance. The primary factor in path loss is the decrease in signal strength over distance of the radio waves themselves. Radio waves follow an inverse square law for power density: the power density is proportional to the inverse square of the distance. Every time you double the distance, you receive only one-fourth the power. This means that every 6-dBm increase in output power doubles the possible distance that is achievable.</a:t>
            </a:r>
          </a:p>
          <a:p>
            <a:r>
              <a:rPr lang="en-US" dirty="0"/>
              <a:t>Besides transmitter power, another factor affecting range is receiver sensitivity. It is usually expressed in –</a:t>
            </a:r>
            <a:r>
              <a:rPr lang="en-US" dirty="0" err="1"/>
              <a:t>dBm</a:t>
            </a:r>
            <a:r>
              <a:rPr lang="en-US" dirty="0"/>
              <a:t>. Since both output power and receiver sensitivity are stated in </a:t>
            </a:r>
            <a:r>
              <a:rPr lang="en-US" dirty="0" err="1"/>
              <a:t>dBm</a:t>
            </a:r>
            <a:r>
              <a:rPr lang="en-US" dirty="0"/>
              <a:t>, you can use simple addition and subtraction to calculate the maximum path loss that a system can incur:</a:t>
            </a:r>
          </a:p>
          <a:p>
            <a:r>
              <a:rPr lang="en-US" dirty="0"/>
              <a:t>Maximum path loss = transmit power – receiver sensitivity + gains – losses</a:t>
            </a:r>
          </a:p>
          <a:p>
            <a:r>
              <a:rPr lang="en-US" dirty="0"/>
              <a:t>Gains include any gains resulting from directional transmit and/or receive antennas. Antenna gains are usually expressed in </a:t>
            </a:r>
            <a:r>
              <a:rPr lang="en-US" dirty="0" err="1"/>
              <a:t>dBi</a:t>
            </a:r>
            <a:r>
              <a:rPr lang="en-US" dirty="0"/>
              <a:t> referenced to an isotropic antenna. Losses include any filter or cable attenuation or known environmental conditions. This relationship can also be stated as a link budget, which is the accounting of all gains and losses of a system to measure the signal strength at the receiver:</a:t>
            </a:r>
          </a:p>
          <a:p>
            <a:r>
              <a:rPr lang="en-US" dirty="0"/>
              <a:t>Received power = transmit power + gains – losses</a:t>
            </a:r>
          </a:p>
          <a:p>
            <a:r>
              <a:rPr lang="en-US" dirty="0"/>
              <a:t>The goal is to make the received power greater than the receiver sensitivity.</a:t>
            </a:r>
          </a:p>
          <a:p>
            <a:r>
              <a:rPr lang="en-US" dirty="0"/>
              <a:t>In free space (an ideal condition), the inverse square law is the only factor affecting range. In the real world, however, the range also can be degraded by other factors:</a:t>
            </a:r>
          </a:p>
          <a:p>
            <a:r>
              <a:rPr lang="en-US" dirty="0"/>
              <a:t>• Obstacles such as walls, trees, and hills can cause significant signal loss.</a:t>
            </a:r>
          </a:p>
          <a:p>
            <a:r>
              <a:rPr lang="en-US" dirty="0"/>
              <a:t>• Water in the air (humidity) can absorb RF energy.</a:t>
            </a:r>
          </a:p>
          <a:p>
            <a:r>
              <a:rPr lang="en-US" dirty="0"/>
              <a:t>• Metal objects can reflect radio waves, creating new versions of the signal. These multiple waves reach the receiver at different times and destructively (and sometimes constructively) interfere with themselves. This is called multipath.</a:t>
            </a:r>
          </a:p>
          <a:p>
            <a:r>
              <a:rPr lang="en-US" b="1" dirty="0"/>
              <a:t>Fade Margin</a:t>
            </a:r>
            <a:endParaRPr lang="en-US" dirty="0"/>
          </a:p>
          <a:p>
            <a:r>
              <a:rPr lang="en-US" dirty="0"/>
              <a:t>There are many formulas for quantifying these obstacles. When publishing range numbers, however, manufacturers often ignore obstacles and state only a line-of-sight (LOS) or ideal path range number. In fairness to the manufacturer, it’s impossible to know all the environments where a radio may be used, so it’s impossible to calculate the specific range one might achieve. Manufacturers will sometimes include a fade margin into their calculation to provide for such environmental conditions. Thus, the equation for distance calculations becomes:</a:t>
            </a:r>
          </a:p>
          <a:p>
            <a:r>
              <a:rPr lang="en-US" dirty="0"/>
              <a:t>Maximum path loss = transmit power – receiver sensitivity + gains – losses – fade margin</a:t>
            </a:r>
          </a:p>
          <a:p>
            <a:r>
              <a:rPr lang="en-US" dirty="0"/>
              <a:t>Fade margin is an allowance a system designer includes to account for unknown variables. The higher the fade margin, the better the overall link quality will be. With a fade margin set to zero, the link budget is still valid, only in LOS conditions, which is not very practical for most designs. The amount of fade margin to include in a calculation depends on the environment in which the system is expected to be deployed. A fade margin of 12 </a:t>
            </a:r>
            <a:r>
              <a:rPr lang="en-US" dirty="0" err="1"/>
              <a:t>dBm</a:t>
            </a:r>
            <a:r>
              <a:rPr lang="en-US" dirty="0"/>
              <a:t> is good, but a better number would be 20 to 30 </a:t>
            </a:r>
            <a:r>
              <a:rPr lang="en-US" dirty="0" err="1"/>
              <a:t>dBm</a:t>
            </a:r>
            <a:r>
              <a:rPr lang="en-US" dirty="0"/>
              <a:t>.</a:t>
            </a:r>
          </a:p>
          <a:p>
            <a:r>
              <a:rPr lang="en-US" dirty="0"/>
              <a:t>As an example, assume a transmit power of 20 </a:t>
            </a:r>
            <a:r>
              <a:rPr lang="en-US" dirty="0" err="1"/>
              <a:t>dBm</a:t>
            </a:r>
            <a:r>
              <a:rPr lang="en-US" dirty="0"/>
              <a:t>, a receiver sensitivity of –100 </a:t>
            </a:r>
            <a:r>
              <a:rPr lang="en-US" dirty="0" err="1"/>
              <a:t>dBm</a:t>
            </a:r>
            <a:r>
              <a:rPr lang="en-US" dirty="0"/>
              <a:t>, receive antenna gain of 6 </a:t>
            </a:r>
            <a:r>
              <a:rPr lang="en-US" dirty="0" err="1"/>
              <a:t>dBi</a:t>
            </a:r>
            <a:r>
              <a:rPr lang="en-US" dirty="0"/>
              <a:t>, transmit antenna gain of 6 </a:t>
            </a:r>
            <a:r>
              <a:rPr lang="en-US" dirty="0" err="1"/>
              <a:t>dBi</a:t>
            </a:r>
            <a:r>
              <a:rPr lang="en-US" dirty="0"/>
              <a:t>, and a fade margin of 12 </a:t>
            </a:r>
            <a:r>
              <a:rPr lang="en-US" dirty="0" err="1"/>
              <a:t>dB.</a:t>
            </a:r>
            <a:r>
              <a:rPr lang="en-US" dirty="0"/>
              <a:t> Cable loss is negligible:</a:t>
            </a:r>
          </a:p>
          <a:p>
            <a:r>
              <a:rPr lang="en-US" dirty="0"/>
              <a:t>Maximum path loss = transmit power – receiver sensitivity + gains – losses – fade margin</a:t>
            </a:r>
          </a:p>
          <a:p>
            <a:r>
              <a:rPr lang="en-US" dirty="0"/>
              <a:t>V – maximum path loss = 20 – (–100) + 12 – 12 = 120 dB</a:t>
            </a:r>
          </a:p>
          <a:p>
            <a:r>
              <a:rPr lang="en-US" dirty="0"/>
              <a:t>Once the maximum path loss has been found, you can find the range from the formula:</a:t>
            </a:r>
          </a:p>
          <a:p>
            <a:r>
              <a:rPr lang="en-US" dirty="0"/>
              <a:t>Distance (km) = 10</a:t>
            </a:r>
            <a:r>
              <a:rPr lang="en-US" baseline="30000" dirty="0"/>
              <a:t>(maximum path loss – 32.44 – 20log(f))/20</a:t>
            </a:r>
            <a:endParaRPr lang="en-US" dirty="0"/>
          </a:p>
          <a:p>
            <a:r>
              <a:rPr lang="en-US" dirty="0"/>
              <a:t>where f = frequency in </a:t>
            </a:r>
            <a:r>
              <a:rPr lang="en-US" dirty="0" err="1"/>
              <a:t>MHz.</a:t>
            </a:r>
            <a:r>
              <a:rPr lang="en-US" dirty="0"/>
              <a:t> For example, if the maximum path loss is 120 dB at a frequency of 2.45 GHz or 2450 MHz, the range will be:</a:t>
            </a:r>
          </a:p>
          <a:p>
            <a:r>
              <a:rPr lang="en-US" dirty="0"/>
              <a:t>Distance (km) = 10</a:t>
            </a:r>
            <a:r>
              <a:rPr lang="en-US" baseline="30000" dirty="0"/>
              <a:t>(120 – 32.44 – 67.78)/20</a:t>
            </a:r>
            <a:r>
              <a:rPr lang="en-US" dirty="0"/>
              <a:t> = 9.735 km</a:t>
            </a:r>
          </a:p>
          <a:p>
            <a:r>
              <a:rPr lang="en-US" dirty="0"/>
              <a:t>Figure 1 shows the relationship between the maximum path loss and range at a frequency of 2.45 GHz.</a:t>
            </a:r>
          </a:p>
          <a:p>
            <a:endParaRPr lang="es-ES" dirty="0" smtClean="0"/>
          </a:p>
          <a:p>
            <a:endParaRPr lang="es-ES" dirty="0"/>
          </a:p>
          <a:p>
            <a:r>
              <a:rPr lang="en-US" b="1" dirty="0"/>
              <a:t>Interpreting Empirical Results</a:t>
            </a:r>
            <a:endParaRPr lang="en-US" dirty="0"/>
          </a:p>
          <a:p>
            <a:r>
              <a:rPr lang="en-US" dirty="0"/>
              <a:t>While empirical methods are very useful in determining the range, it often is difficult to achieve ideal LOS for real-world measurements and difficult to understand how much fade margin to build into a system. Measured results can help identify issues beyond RF propagation that may affect the range of a system, such as multipath propagation, interference, and RF absorption. But not all real-world tests are the same, so real-world measurements should be used primarily to bolster the link budget numbers calculated above.</a:t>
            </a:r>
          </a:p>
          <a:p>
            <a:r>
              <a:rPr lang="en-US" dirty="0"/>
              <a:t>Factors that can influence the range achieved in an empirical test include antenna gain, antenna height, and interference. Antenna gain is a key source of gain in the system. Often manufacturers will certify their radio to work with different types of antennas from high-gain Yagi and patch antennas to more moderate-gain omnidirectional antennas. It is important to ensure tests were performed with the same type of antenna with which you are now using the radio. Changing from a 6-dBm antenna to a 3-dBm antenna on both the transmit and receive side will cause a 6-dBm difference in the link budget and reduce the range by half.</a:t>
            </a:r>
          </a:p>
          <a:p>
            <a:r>
              <a:rPr lang="en-US" b="1" dirty="0"/>
              <a:t>Antenna Height And The Fresnel Zone</a:t>
            </a:r>
            <a:endParaRPr lang="en-US" dirty="0"/>
          </a:p>
          <a:p>
            <a:r>
              <a:rPr lang="en-US" dirty="0"/>
              <a:t>Antenna height is another concern for empirical measurements. Raising the height of an antenna does two main things. First, it can help get you above any possible obstructions like cars, people, trees, and buildings. Second, it can help get your true RF LOS signal path at least 60% clearance in the Fresnel zone.</a:t>
            </a:r>
          </a:p>
          <a:p>
            <a:r>
              <a:rPr lang="en-US" dirty="0"/>
              <a:t>The Fresnel zone is an ellipsoid volume between the transmitter and receiver whose area is defined by the wavelength of the signal. It is a calculated area that strives to account for the blockage or diffraction of radio waves. It’s used to calculate the proper clearance a signal should have around obstacles to achieve optimal signal strength. A general rule of thumb is to have the LOS path clear above the obstacles that are no more than 60% of the antenna height.</a:t>
            </a:r>
          </a:p>
          <a:p>
            <a:r>
              <a:rPr lang="en-US" dirty="0"/>
              <a:t>The curvature of the Earth can also impact LOS for long-range wireless links. The table provides some examples of the impact, where the Earth’s height at the midpoint of the link path does not account for hills or other terrain features and the antenna height achieves a signal that is at least 60% in the Fresnel zone.</a:t>
            </a:r>
          </a:p>
          <a:p>
            <a:r>
              <a:rPr lang="es-ES" dirty="0" smtClean="0"/>
              <a:t/>
            </a:r>
            <a:br>
              <a:rPr lang="es-ES" dirty="0" smtClean="0"/>
            </a:br>
            <a:endParaRPr lang="es-ES" dirty="0"/>
          </a:p>
        </p:txBody>
      </p:sp>
      <p:sp>
        <p:nvSpPr>
          <p:cNvPr id="4" name="Marcador de número de diapositiva 3"/>
          <p:cNvSpPr>
            <a:spLocks noGrp="1"/>
          </p:cNvSpPr>
          <p:nvPr>
            <p:ph type="sldNum" sz="quarter" idx="10"/>
          </p:nvPr>
        </p:nvSpPr>
        <p:spPr/>
        <p:txBody>
          <a:bodyPr/>
          <a:lstStyle/>
          <a:p>
            <a:fld id="{8A7284C1-92F3-4545-9D41-53904F12F2C8}" type="slidenum">
              <a:rPr lang="es-ES" smtClean="0"/>
              <a:pPr/>
              <a:t>20</a:t>
            </a:fld>
            <a:endParaRPr lang="es-ES"/>
          </a:p>
        </p:txBody>
      </p:sp>
    </p:spTree>
    <p:extLst>
      <p:ext uri="{BB962C8B-B14F-4D97-AF65-F5344CB8AC3E}">
        <p14:creationId xmlns:p14="http://schemas.microsoft.com/office/powerpoint/2010/main" val="245008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A7284C1-92F3-4545-9D41-53904F12F2C8}" type="slidenum">
              <a:rPr lang="es-ES" smtClean="0"/>
              <a:pPr/>
              <a:t>24</a:t>
            </a:fld>
            <a:endParaRPr lang="es-ES"/>
          </a:p>
        </p:txBody>
      </p:sp>
    </p:spTree>
    <p:extLst>
      <p:ext uri="{BB962C8B-B14F-4D97-AF65-F5344CB8AC3E}">
        <p14:creationId xmlns:p14="http://schemas.microsoft.com/office/powerpoint/2010/main" val="331233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A7284C1-92F3-4545-9D41-53904F12F2C8}" type="slidenum">
              <a:rPr lang="es-ES" smtClean="0"/>
              <a:pPr/>
              <a:t>25</a:t>
            </a:fld>
            <a:endParaRPr lang="es-ES"/>
          </a:p>
        </p:txBody>
      </p:sp>
    </p:spTree>
    <p:extLst>
      <p:ext uri="{BB962C8B-B14F-4D97-AF65-F5344CB8AC3E}">
        <p14:creationId xmlns:p14="http://schemas.microsoft.com/office/powerpoint/2010/main" val="597860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6/29/2016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pPr/>
              <a:t>6/29/2016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6/29/2016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jpeg"/><Relationship Id="rId7"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1.jpeg"/><Relationship Id="rId10" Type="http://schemas.openxmlformats.org/officeDocument/2006/relationships/image" Target="../media/image25.jpeg"/><Relationship Id="rId4" Type="http://schemas.openxmlformats.org/officeDocument/2006/relationships/image" Target="../media/image20.jpeg"/><Relationship Id="rId9"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mailto:joaquin@berentec.com" TargetMode="Externa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jp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g"/><Relationship Id="rId4" Type="http://schemas.openxmlformats.org/officeDocument/2006/relationships/image" Target="../media/image8.jpe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dirty="0"/>
              <a:t>Server for </a:t>
            </a:r>
            <a:r>
              <a:rPr lang="en-US" dirty="0" err="1" smtClean="0"/>
              <a:t>IoT</a:t>
            </a:r>
            <a:r>
              <a:rPr lang="en-US" dirty="0" smtClean="0"/>
              <a:t> </a:t>
            </a:r>
            <a:r>
              <a:rPr lang="en-US" dirty="0"/>
              <a:t>devices and Mobile devices using </a:t>
            </a:r>
            <a:r>
              <a:rPr lang="en-US" dirty="0" err="1"/>
              <a:t>Wifi</a:t>
            </a:r>
            <a:r>
              <a:rPr lang="en-US" dirty="0"/>
              <a:t> Network</a:t>
            </a:r>
            <a:endParaRPr lang="es-ES" dirty="0"/>
          </a:p>
        </p:txBody>
      </p:sp>
      <p:sp>
        <p:nvSpPr>
          <p:cNvPr id="3" name="Subtítulo 2"/>
          <p:cNvSpPr>
            <a:spLocks noGrp="1"/>
          </p:cNvSpPr>
          <p:nvPr>
            <p:ph type="subTitle" idx="1"/>
          </p:nvPr>
        </p:nvSpPr>
        <p:spPr/>
        <p:txBody>
          <a:bodyPr/>
          <a:lstStyle/>
          <a:p>
            <a:r>
              <a:rPr lang="es-ES" dirty="0" err="1" smtClean="0"/>
              <a:t>Joaquin</a:t>
            </a:r>
            <a:r>
              <a:rPr lang="es-ES" dirty="0" smtClean="0"/>
              <a:t> berenguer</a:t>
            </a:r>
          </a:p>
          <a:p>
            <a:r>
              <a:rPr lang="es-ES" dirty="0" smtClean="0"/>
              <a:t>30 minutes</a:t>
            </a:r>
            <a:endParaRPr lang="es-ES" dirty="0"/>
          </a:p>
        </p:txBody>
      </p:sp>
    </p:spTree>
    <p:extLst>
      <p:ext uri="{BB962C8B-B14F-4D97-AF65-F5344CB8AC3E}">
        <p14:creationId xmlns:p14="http://schemas.microsoft.com/office/powerpoint/2010/main" val="1588371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Parameters</a:t>
            </a:r>
            <a:r>
              <a:rPr lang="es-ES" dirty="0" smtClean="0"/>
              <a:t> to define a </a:t>
            </a:r>
            <a:r>
              <a:rPr lang="es-ES" dirty="0" err="1" smtClean="0"/>
              <a:t>device</a:t>
            </a:r>
            <a:r>
              <a:rPr lang="es-ES" dirty="0" smtClean="0"/>
              <a:t> (I)</a:t>
            </a:r>
            <a:endParaRPr lang="es-ES" dirty="0"/>
          </a:p>
        </p:txBody>
      </p:sp>
      <p:sp>
        <p:nvSpPr>
          <p:cNvPr id="3" name="Marcador de contenido 2"/>
          <p:cNvSpPr>
            <a:spLocks noGrp="1"/>
          </p:cNvSpPr>
          <p:nvPr>
            <p:ph idx="1"/>
          </p:nvPr>
        </p:nvSpPr>
        <p:spPr/>
        <p:txBody>
          <a:bodyPr>
            <a:normAutofit fontScale="85000" lnSpcReduction="20000"/>
          </a:bodyPr>
          <a:lstStyle/>
          <a:p>
            <a:r>
              <a:rPr lang="es-ES" dirty="0" smtClean="0"/>
              <a:t>To </a:t>
            </a:r>
            <a:r>
              <a:rPr lang="es-ES" dirty="0" err="1" smtClean="0"/>
              <a:t>register</a:t>
            </a:r>
            <a:r>
              <a:rPr lang="es-ES" dirty="0" smtClean="0"/>
              <a:t> </a:t>
            </a:r>
            <a:r>
              <a:rPr lang="es-ES" dirty="0" err="1" smtClean="0"/>
              <a:t>the</a:t>
            </a:r>
            <a:r>
              <a:rPr lang="es-ES" dirty="0" smtClean="0"/>
              <a:t> </a:t>
            </a:r>
            <a:r>
              <a:rPr lang="es-ES" dirty="0" err="1" smtClean="0"/>
              <a:t>device</a:t>
            </a:r>
            <a:r>
              <a:rPr lang="es-ES" dirty="0" smtClean="0"/>
              <a:t> </a:t>
            </a:r>
            <a:r>
              <a:rPr lang="es-ES" dirty="0" err="1" smtClean="0"/>
              <a:t>before</a:t>
            </a:r>
            <a:r>
              <a:rPr lang="es-ES" dirty="0" smtClean="0"/>
              <a:t> </a:t>
            </a:r>
            <a:r>
              <a:rPr lang="es-ES" dirty="0" err="1" smtClean="0"/>
              <a:t>being</a:t>
            </a:r>
            <a:r>
              <a:rPr lang="es-ES" dirty="0" smtClean="0"/>
              <a:t> </a:t>
            </a:r>
            <a:r>
              <a:rPr lang="es-ES" dirty="0" err="1" smtClean="0"/>
              <a:t>used</a:t>
            </a:r>
            <a:r>
              <a:rPr lang="es-ES" dirty="0" smtClean="0"/>
              <a:t> </a:t>
            </a:r>
            <a:r>
              <a:rPr lang="es-ES" dirty="0" err="1" smtClean="0"/>
              <a:t>by</a:t>
            </a:r>
            <a:r>
              <a:rPr lang="es-ES" dirty="0" smtClean="0"/>
              <a:t> </a:t>
            </a:r>
            <a:r>
              <a:rPr lang="es-ES" dirty="0" err="1" smtClean="0"/>
              <a:t>the</a:t>
            </a:r>
            <a:r>
              <a:rPr lang="es-ES" dirty="0" smtClean="0"/>
              <a:t> </a:t>
            </a:r>
            <a:r>
              <a:rPr lang="es-ES" dirty="0" err="1" smtClean="0"/>
              <a:t>end</a:t>
            </a:r>
            <a:r>
              <a:rPr lang="es-ES" dirty="0" smtClean="0"/>
              <a:t> </a:t>
            </a:r>
            <a:r>
              <a:rPr lang="es-ES" dirty="0" err="1" smtClean="0"/>
              <a:t>user</a:t>
            </a:r>
            <a:r>
              <a:rPr lang="es-ES" dirty="0" smtClean="0"/>
              <a:t>, </a:t>
            </a:r>
            <a:r>
              <a:rPr lang="es-ES" dirty="0" err="1" smtClean="0"/>
              <a:t>the</a:t>
            </a:r>
            <a:r>
              <a:rPr lang="es-ES" dirty="0" smtClean="0"/>
              <a:t> </a:t>
            </a:r>
            <a:r>
              <a:rPr lang="es-ES" dirty="0" err="1" smtClean="0"/>
              <a:t>IoT</a:t>
            </a:r>
            <a:r>
              <a:rPr lang="es-ES" dirty="0" smtClean="0"/>
              <a:t> </a:t>
            </a:r>
            <a:r>
              <a:rPr lang="es-ES" dirty="0" err="1" smtClean="0"/>
              <a:t>device</a:t>
            </a:r>
            <a:r>
              <a:rPr lang="es-ES" dirty="0" smtClean="0"/>
              <a:t> </a:t>
            </a:r>
            <a:r>
              <a:rPr lang="es-ES" dirty="0" err="1" smtClean="0"/>
              <a:t>is</a:t>
            </a:r>
            <a:r>
              <a:rPr lang="es-ES" dirty="0" smtClean="0"/>
              <a:t> </a:t>
            </a:r>
            <a:r>
              <a:rPr lang="es-ES" dirty="0" err="1" smtClean="0"/>
              <a:t>configured</a:t>
            </a:r>
            <a:r>
              <a:rPr lang="es-ES" dirty="0" smtClean="0"/>
              <a:t> </a:t>
            </a:r>
            <a:r>
              <a:rPr lang="es-ES" dirty="0" err="1" smtClean="0"/>
              <a:t>storing</a:t>
            </a:r>
            <a:r>
              <a:rPr lang="es-ES" dirty="0" smtClean="0"/>
              <a:t> in </a:t>
            </a:r>
            <a:r>
              <a:rPr lang="es-ES" dirty="0" smtClean="0"/>
              <a:t>THE DEVICE </a:t>
            </a:r>
            <a:r>
              <a:rPr lang="es-ES" dirty="0" err="1" smtClean="0"/>
              <a:t>memory</a:t>
            </a:r>
            <a:r>
              <a:rPr lang="es-ES" dirty="0" smtClean="0"/>
              <a:t> </a:t>
            </a:r>
            <a:r>
              <a:rPr lang="es-ES" dirty="0" err="1" smtClean="0"/>
              <a:t>the</a:t>
            </a:r>
            <a:r>
              <a:rPr lang="es-ES" dirty="0" smtClean="0"/>
              <a:t> </a:t>
            </a:r>
            <a:r>
              <a:rPr lang="es-ES" dirty="0" err="1" smtClean="0"/>
              <a:t>following</a:t>
            </a:r>
            <a:r>
              <a:rPr lang="es-ES" dirty="0" smtClean="0"/>
              <a:t> </a:t>
            </a:r>
            <a:r>
              <a:rPr lang="es-ES" dirty="0" err="1" smtClean="0"/>
              <a:t>parameters</a:t>
            </a:r>
            <a:r>
              <a:rPr lang="es-ES" dirty="0" smtClean="0"/>
              <a:t>, </a:t>
            </a:r>
            <a:r>
              <a:rPr lang="es-ES" dirty="0" err="1" smtClean="0"/>
              <a:t>using</a:t>
            </a:r>
            <a:r>
              <a:rPr lang="es-ES" dirty="0" smtClean="0"/>
              <a:t> </a:t>
            </a:r>
            <a:r>
              <a:rPr lang="es-ES" dirty="0" err="1" smtClean="0"/>
              <a:t>his</a:t>
            </a:r>
            <a:r>
              <a:rPr lang="es-ES" dirty="0" smtClean="0"/>
              <a:t> USB </a:t>
            </a:r>
            <a:r>
              <a:rPr lang="es-ES" dirty="0" err="1" smtClean="0"/>
              <a:t>connection</a:t>
            </a:r>
            <a:r>
              <a:rPr lang="es-ES" dirty="0" smtClean="0"/>
              <a:t> :</a:t>
            </a:r>
          </a:p>
          <a:p>
            <a:r>
              <a:rPr lang="es-ES" dirty="0" err="1" smtClean="0"/>
              <a:t>Type</a:t>
            </a:r>
            <a:r>
              <a:rPr lang="es-ES" dirty="0" smtClean="0"/>
              <a:t> of </a:t>
            </a:r>
            <a:r>
              <a:rPr lang="es-ES" dirty="0" err="1" smtClean="0"/>
              <a:t>Device</a:t>
            </a:r>
            <a:r>
              <a:rPr lang="es-ES" dirty="0" smtClean="0"/>
              <a:t>, Id of </a:t>
            </a:r>
            <a:r>
              <a:rPr lang="es-ES" dirty="0" err="1" smtClean="0"/>
              <a:t>the</a:t>
            </a:r>
            <a:r>
              <a:rPr lang="es-ES" dirty="0" smtClean="0"/>
              <a:t> </a:t>
            </a:r>
            <a:r>
              <a:rPr lang="es-ES" dirty="0" err="1" smtClean="0"/>
              <a:t>Device</a:t>
            </a:r>
            <a:r>
              <a:rPr lang="es-ES" dirty="0" smtClean="0"/>
              <a:t>, Serial </a:t>
            </a:r>
            <a:r>
              <a:rPr lang="es-ES" dirty="0" err="1" smtClean="0"/>
              <a:t>Number</a:t>
            </a:r>
            <a:r>
              <a:rPr lang="es-ES" dirty="0" smtClean="0"/>
              <a:t>, Server </a:t>
            </a:r>
            <a:r>
              <a:rPr lang="es-ES" dirty="0" err="1" smtClean="0"/>
              <a:t>Name</a:t>
            </a:r>
            <a:r>
              <a:rPr lang="es-ES" dirty="0" smtClean="0"/>
              <a:t> and Server Port are </a:t>
            </a:r>
            <a:r>
              <a:rPr lang="es-ES" dirty="0" err="1" smtClean="0"/>
              <a:t>stored</a:t>
            </a:r>
            <a:r>
              <a:rPr lang="es-ES" dirty="0" smtClean="0"/>
              <a:t> in flash </a:t>
            </a:r>
            <a:r>
              <a:rPr lang="es-ES" dirty="0" err="1" smtClean="0"/>
              <a:t>memory</a:t>
            </a:r>
            <a:r>
              <a:rPr lang="es-ES" dirty="0" smtClean="0"/>
              <a:t> of </a:t>
            </a:r>
            <a:r>
              <a:rPr lang="es-ES" dirty="0" err="1" smtClean="0"/>
              <a:t>the</a:t>
            </a:r>
            <a:r>
              <a:rPr lang="es-ES" dirty="0" smtClean="0"/>
              <a:t> </a:t>
            </a:r>
            <a:r>
              <a:rPr lang="es-ES" dirty="0" err="1" smtClean="0"/>
              <a:t>device</a:t>
            </a:r>
            <a:r>
              <a:rPr lang="es-ES" dirty="0" smtClean="0"/>
              <a:t> and in </a:t>
            </a:r>
            <a:r>
              <a:rPr lang="es-ES" dirty="0" err="1" smtClean="0"/>
              <a:t>the</a:t>
            </a:r>
            <a:r>
              <a:rPr lang="es-ES" dirty="0" smtClean="0"/>
              <a:t> </a:t>
            </a:r>
            <a:r>
              <a:rPr lang="es-ES" dirty="0" err="1" smtClean="0"/>
              <a:t>database</a:t>
            </a:r>
            <a:r>
              <a:rPr lang="es-ES" dirty="0" smtClean="0"/>
              <a:t> at </a:t>
            </a:r>
            <a:r>
              <a:rPr lang="es-ES" dirty="0" err="1" smtClean="0"/>
              <a:t>the</a:t>
            </a:r>
            <a:r>
              <a:rPr lang="es-ES" dirty="0" smtClean="0"/>
              <a:t> </a:t>
            </a:r>
            <a:r>
              <a:rPr lang="es-ES" dirty="0" err="1" smtClean="0"/>
              <a:t>same</a:t>
            </a:r>
            <a:r>
              <a:rPr lang="es-ES" dirty="0" smtClean="0"/>
              <a:t> time.</a:t>
            </a:r>
          </a:p>
          <a:p>
            <a:r>
              <a:rPr lang="es-ES" dirty="0" err="1" smtClean="0"/>
              <a:t>The</a:t>
            </a:r>
            <a:r>
              <a:rPr lang="es-ES" dirty="0" smtClean="0"/>
              <a:t> Serial </a:t>
            </a:r>
            <a:r>
              <a:rPr lang="es-ES" dirty="0" err="1" smtClean="0"/>
              <a:t>Number</a:t>
            </a:r>
            <a:r>
              <a:rPr lang="es-ES" dirty="0" smtClean="0"/>
              <a:t> NEVER </a:t>
            </a:r>
            <a:r>
              <a:rPr lang="es-ES" dirty="0" err="1" smtClean="0"/>
              <a:t>is</a:t>
            </a:r>
            <a:r>
              <a:rPr lang="es-ES" dirty="0" smtClean="0"/>
              <a:t> </a:t>
            </a:r>
            <a:r>
              <a:rPr lang="es-ES" dirty="0" err="1" smtClean="0"/>
              <a:t>transmited</a:t>
            </a:r>
            <a:r>
              <a:rPr lang="es-ES" dirty="0" smtClean="0"/>
              <a:t> </a:t>
            </a:r>
            <a:r>
              <a:rPr lang="es-ES" dirty="0" err="1" smtClean="0"/>
              <a:t>between</a:t>
            </a:r>
            <a:r>
              <a:rPr lang="es-ES" dirty="0" smtClean="0"/>
              <a:t> Server and </a:t>
            </a:r>
            <a:r>
              <a:rPr lang="es-ES" dirty="0" err="1" smtClean="0"/>
              <a:t>Any</a:t>
            </a:r>
            <a:r>
              <a:rPr lang="es-ES" dirty="0" smtClean="0"/>
              <a:t> </a:t>
            </a:r>
            <a:r>
              <a:rPr lang="es-ES" dirty="0" err="1" smtClean="0"/>
              <a:t>device</a:t>
            </a:r>
            <a:r>
              <a:rPr lang="es-ES" dirty="0" smtClean="0"/>
              <a:t>.</a:t>
            </a:r>
          </a:p>
          <a:p>
            <a:r>
              <a:rPr lang="es-ES" dirty="0" err="1" smtClean="0"/>
              <a:t>Different</a:t>
            </a:r>
            <a:r>
              <a:rPr lang="es-ES" dirty="0" smtClean="0"/>
              <a:t> Servers </a:t>
            </a:r>
            <a:r>
              <a:rPr lang="es-ES" dirty="0" err="1" smtClean="0"/>
              <a:t>could</a:t>
            </a:r>
            <a:r>
              <a:rPr lang="es-ES" dirty="0" smtClean="0"/>
              <a:t> be </a:t>
            </a:r>
            <a:r>
              <a:rPr lang="es-ES" dirty="0" err="1" smtClean="0"/>
              <a:t>used</a:t>
            </a:r>
            <a:r>
              <a:rPr lang="es-ES" dirty="0" smtClean="0"/>
              <a:t> </a:t>
            </a:r>
            <a:r>
              <a:rPr lang="es-ES" dirty="0" err="1" smtClean="0"/>
              <a:t>if</a:t>
            </a:r>
            <a:r>
              <a:rPr lang="es-ES" dirty="0" smtClean="0"/>
              <a:t> </a:t>
            </a:r>
            <a:r>
              <a:rPr lang="es-ES" dirty="0" err="1" smtClean="0"/>
              <a:t>the</a:t>
            </a:r>
            <a:r>
              <a:rPr lang="es-ES" dirty="0" smtClean="0"/>
              <a:t> </a:t>
            </a:r>
            <a:r>
              <a:rPr lang="es-ES" dirty="0" err="1" smtClean="0"/>
              <a:t>number</a:t>
            </a:r>
            <a:r>
              <a:rPr lang="es-ES" dirty="0" smtClean="0"/>
              <a:t> of </a:t>
            </a:r>
            <a:r>
              <a:rPr lang="es-ES" dirty="0" err="1" smtClean="0"/>
              <a:t>devices</a:t>
            </a:r>
            <a:r>
              <a:rPr lang="es-ES" dirty="0" smtClean="0"/>
              <a:t> </a:t>
            </a:r>
            <a:r>
              <a:rPr lang="es-ES" dirty="0" err="1" smtClean="0"/>
              <a:t>is</a:t>
            </a:r>
            <a:r>
              <a:rPr lang="es-ES" dirty="0" smtClean="0"/>
              <a:t> </a:t>
            </a:r>
            <a:r>
              <a:rPr lang="es-ES" dirty="0" err="1" smtClean="0"/>
              <a:t>incremented</a:t>
            </a:r>
            <a:r>
              <a:rPr lang="es-ES" dirty="0" smtClean="0"/>
              <a:t>, </a:t>
            </a:r>
            <a:r>
              <a:rPr lang="es-ES" dirty="0" err="1" smtClean="0"/>
              <a:t>this</a:t>
            </a:r>
            <a:r>
              <a:rPr lang="es-ES" dirty="0" smtClean="0"/>
              <a:t> </a:t>
            </a:r>
            <a:r>
              <a:rPr lang="es-ES" dirty="0" err="1" smtClean="0"/>
              <a:t>will</a:t>
            </a:r>
            <a:r>
              <a:rPr lang="es-ES" dirty="0" smtClean="0"/>
              <a:t> </a:t>
            </a:r>
            <a:r>
              <a:rPr lang="es-ES" dirty="0" err="1" smtClean="0"/>
              <a:t>change</a:t>
            </a:r>
            <a:r>
              <a:rPr lang="es-ES" dirty="0" smtClean="0"/>
              <a:t> </a:t>
            </a:r>
            <a:r>
              <a:rPr lang="es-ES" dirty="0" err="1" smtClean="0"/>
              <a:t>the</a:t>
            </a:r>
            <a:r>
              <a:rPr lang="es-ES" dirty="0" smtClean="0"/>
              <a:t> Server Port in </a:t>
            </a:r>
            <a:r>
              <a:rPr lang="es-ES" dirty="0" err="1" smtClean="0"/>
              <a:t>the</a:t>
            </a:r>
            <a:r>
              <a:rPr lang="es-ES" dirty="0" smtClean="0"/>
              <a:t> </a:t>
            </a:r>
            <a:r>
              <a:rPr lang="es-ES" dirty="0" err="1" smtClean="0"/>
              <a:t>device</a:t>
            </a:r>
            <a:r>
              <a:rPr lang="es-ES" dirty="0" smtClean="0"/>
              <a:t>.</a:t>
            </a:r>
          </a:p>
          <a:p>
            <a:r>
              <a:rPr lang="es-ES" dirty="0" err="1" smtClean="0"/>
              <a:t>The</a:t>
            </a:r>
            <a:r>
              <a:rPr lang="es-ES" dirty="0" smtClean="0"/>
              <a:t> </a:t>
            </a:r>
            <a:r>
              <a:rPr lang="es-ES" dirty="0" err="1" smtClean="0"/>
              <a:t>architecture</a:t>
            </a:r>
            <a:r>
              <a:rPr lang="es-ES" dirty="0" smtClean="0"/>
              <a:t> </a:t>
            </a:r>
            <a:r>
              <a:rPr lang="es-ES" dirty="0" err="1" smtClean="0"/>
              <a:t>could</a:t>
            </a:r>
            <a:r>
              <a:rPr lang="es-ES" dirty="0" smtClean="0"/>
              <a:t> </a:t>
            </a:r>
            <a:r>
              <a:rPr lang="es-ES" dirty="0" err="1" smtClean="0"/>
              <a:t>have</a:t>
            </a:r>
            <a:r>
              <a:rPr lang="es-ES" dirty="0" smtClean="0"/>
              <a:t> as </a:t>
            </a:r>
            <a:r>
              <a:rPr lang="es-ES" dirty="0" err="1" smtClean="0"/>
              <a:t>many</a:t>
            </a:r>
            <a:r>
              <a:rPr lang="es-ES" dirty="0" smtClean="0"/>
              <a:t> servers </a:t>
            </a:r>
            <a:r>
              <a:rPr lang="es-ES" dirty="0" err="1" smtClean="0"/>
              <a:t>that</a:t>
            </a:r>
            <a:r>
              <a:rPr lang="es-ES" dirty="0" smtClean="0"/>
              <a:t> </a:t>
            </a:r>
            <a:r>
              <a:rPr lang="es-ES" dirty="0" err="1" smtClean="0"/>
              <a:t>could</a:t>
            </a:r>
            <a:r>
              <a:rPr lang="es-ES" dirty="0" smtClean="0"/>
              <a:t> be </a:t>
            </a:r>
            <a:r>
              <a:rPr lang="es-ES" dirty="0" err="1" smtClean="0"/>
              <a:t>needed</a:t>
            </a:r>
            <a:r>
              <a:rPr lang="es-ES" dirty="0" smtClean="0"/>
              <a:t> and </a:t>
            </a:r>
            <a:r>
              <a:rPr lang="es-ES" dirty="0" err="1" smtClean="0"/>
              <a:t>one</a:t>
            </a:r>
            <a:r>
              <a:rPr lang="es-ES" dirty="0" smtClean="0"/>
              <a:t> </a:t>
            </a:r>
            <a:r>
              <a:rPr lang="es-ES" dirty="0" err="1" smtClean="0"/>
              <a:t>database</a:t>
            </a:r>
            <a:r>
              <a:rPr lang="es-ES" dirty="0" smtClean="0"/>
              <a:t>.</a:t>
            </a:r>
          </a:p>
          <a:p>
            <a:r>
              <a:rPr lang="es-ES" dirty="0" err="1" smtClean="0"/>
              <a:t>Actually</a:t>
            </a:r>
            <a:r>
              <a:rPr lang="es-ES" dirty="0" smtClean="0"/>
              <a:t> </a:t>
            </a:r>
            <a:r>
              <a:rPr lang="es-ES" dirty="0" err="1" smtClean="0"/>
              <a:t>the</a:t>
            </a:r>
            <a:r>
              <a:rPr lang="es-ES" dirty="0" smtClean="0"/>
              <a:t> server </a:t>
            </a:r>
            <a:r>
              <a:rPr lang="es-ES" dirty="0" err="1" smtClean="0"/>
              <a:t>name</a:t>
            </a:r>
            <a:r>
              <a:rPr lang="es-ES" dirty="0" smtClean="0"/>
              <a:t> </a:t>
            </a:r>
            <a:r>
              <a:rPr lang="es-ES" dirty="0" err="1" smtClean="0"/>
              <a:t>is</a:t>
            </a:r>
            <a:r>
              <a:rPr lang="es-ES" dirty="0" smtClean="0"/>
              <a:t> </a:t>
            </a:r>
            <a:r>
              <a:rPr lang="es-ES" dirty="0" err="1" smtClean="0"/>
              <a:t>public</a:t>
            </a:r>
            <a:r>
              <a:rPr lang="es-ES" dirty="0" smtClean="0"/>
              <a:t> </a:t>
            </a:r>
            <a:r>
              <a:rPr lang="es-ES" dirty="0" err="1" smtClean="0"/>
              <a:t>using</a:t>
            </a:r>
            <a:r>
              <a:rPr lang="es-ES" dirty="0" smtClean="0"/>
              <a:t> </a:t>
            </a:r>
            <a:r>
              <a:rPr lang="es-ES" dirty="0" err="1" smtClean="0"/>
              <a:t>dynamic</a:t>
            </a:r>
            <a:r>
              <a:rPr lang="es-ES" dirty="0" smtClean="0"/>
              <a:t> </a:t>
            </a:r>
            <a:r>
              <a:rPr lang="es-ES" dirty="0" err="1" smtClean="0"/>
              <a:t>dns</a:t>
            </a:r>
            <a:r>
              <a:rPr lang="es-ES" dirty="0" smtClean="0"/>
              <a:t> </a:t>
            </a:r>
            <a:r>
              <a:rPr lang="es-ES" dirty="0" err="1" smtClean="0"/>
              <a:t>based</a:t>
            </a:r>
            <a:r>
              <a:rPr lang="es-ES" dirty="0" smtClean="0"/>
              <a:t> </a:t>
            </a:r>
            <a:r>
              <a:rPr lang="es-ES" dirty="0" err="1" smtClean="0"/>
              <a:t>on</a:t>
            </a:r>
            <a:r>
              <a:rPr lang="es-ES" dirty="0" smtClean="0"/>
              <a:t> no-</a:t>
            </a:r>
            <a:r>
              <a:rPr lang="es-ES" dirty="0" err="1" smtClean="0"/>
              <a:t>ip</a:t>
            </a:r>
            <a:r>
              <a:rPr lang="es-ES" dirty="0" smtClean="0"/>
              <a:t>.</a:t>
            </a:r>
            <a:endParaRPr lang="es-ES" dirty="0"/>
          </a:p>
        </p:txBody>
      </p:sp>
    </p:spTree>
    <p:extLst>
      <p:ext uri="{BB962C8B-B14F-4D97-AF65-F5344CB8AC3E}">
        <p14:creationId xmlns:p14="http://schemas.microsoft.com/office/powerpoint/2010/main" val="4245669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Parameters</a:t>
            </a:r>
            <a:r>
              <a:rPr lang="es-ES" dirty="0"/>
              <a:t> to define a </a:t>
            </a:r>
            <a:r>
              <a:rPr lang="es-ES" dirty="0" err="1"/>
              <a:t>device</a:t>
            </a:r>
            <a:r>
              <a:rPr lang="es-ES" dirty="0"/>
              <a:t> (</a:t>
            </a:r>
            <a:r>
              <a:rPr lang="es-ES" dirty="0" smtClean="0"/>
              <a:t>II)</a:t>
            </a:r>
            <a:endParaRPr lang="es-ES" dirty="0"/>
          </a:p>
        </p:txBody>
      </p:sp>
      <p:sp>
        <p:nvSpPr>
          <p:cNvPr id="3" name="Marcador de contenido 2"/>
          <p:cNvSpPr>
            <a:spLocks noGrp="1"/>
          </p:cNvSpPr>
          <p:nvPr>
            <p:ph idx="1"/>
          </p:nvPr>
        </p:nvSpPr>
        <p:spPr/>
        <p:txBody>
          <a:bodyPr/>
          <a:lstStyle/>
          <a:p>
            <a:r>
              <a:rPr lang="es-ES" dirty="0" err="1" smtClean="0"/>
              <a:t>The</a:t>
            </a:r>
            <a:r>
              <a:rPr lang="es-ES" dirty="0" smtClean="0"/>
              <a:t> </a:t>
            </a:r>
            <a:r>
              <a:rPr lang="es-ES" dirty="0" err="1" smtClean="0"/>
              <a:t>end</a:t>
            </a:r>
            <a:r>
              <a:rPr lang="es-ES" dirty="0" smtClean="0"/>
              <a:t> </a:t>
            </a:r>
            <a:r>
              <a:rPr lang="es-ES" dirty="0" err="1" smtClean="0"/>
              <a:t>user</a:t>
            </a:r>
            <a:r>
              <a:rPr lang="es-ES" dirty="0" smtClean="0"/>
              <a:t>, </a:t>
            </a:r>
            <a:r>
              <a:rPr lang="es-ES" dirty="0" err="1" smtClean="0"/>
              <a:t>will</a:t>
            </a:r>
            <a:r>
              <a:rPr lang="es-ES" dirty="0" smtClean="0"/>
              <a:t> use USB and </a:t>
            </a:r>
            <a:r>
              <a:rPr lang="es-ES" dirty="0" err="1" smtClean="0"/>
              <a:t>the</a:t>
            </a:r>
            <a:r>
              <a:rPr lang="es-ES" dirty="0" smtClean="0"/>
              <a:t> </a:t>
            </a:r>
            <a:r>
              <a:rPr lang="es-ES" dirty="0" err="1" smtClean="0"/>
              <a:t>program</a:t>
            </a:r>
            <a:r>
              <a:rPr lang="es-ES" dirty="0" smtClean="0"/>
              <a:t> </a:t>
            </a:r>
            <a:r>
              <a:rPr lang="es-ES" dirty="0" err="1" smtClean="0"/>
              <a:t>provided</a:t>
            </a:r>
            <a:r>
              <a:rPr lang="es-ES" dirty="0" smtClean="0"/>
              <a:t> to store in </a:t>
            </a:r>
            <a:r>
              <a:rPr lang="es-ES" dirty="0" err="1" smtClean="0"/>
              <a:t>the</a:t>
            </a:r>
            <a:r>
              <a:rPr lang="es-ES" dirty="0" smtClean="0"/>
              <a:t> </a:t>
            </a:r>
            <a:r>
              <a:rPr lang="es-ES" dirty="0" err="1" smtClean="0"/>
              <a:t>device</a:t>
            </a:r>
            <a:r>
              <a:rPr lang="es-ES" dirty="0" smtClean="0"/>
              <a:t> </a:t>
            </a:r>
            <a:r>
              <a:rPr lang="es-ES" dirty="0" err="1" smtClean="0"/>
              <a:t>the</a:t>
            </a:r>
            <a:r>
              <a:rPr lang="es-ES" dirty="0" smtClean="0"/>
              <a:t> </a:t>
            </a:r>
            <a:r>
              <a:rPr lang="es-ES" dirty="0" err="1" smtClean="0"/>
              <a:t>name</a:t>
            </a:r>
            <a:r>
              <a:rPr lang="es-ES" dirty="0" smtClean="0"/>
              <a:t> of </a:t>
            </a:r>
            <a:r>
              <a:rPr lang="es-ES" dirty="0" err="1" smtClean="0"/>
              <a:t>the</a:t>
            </a:r>
            <a:r>
              <a:rPr lang="es-ES" dirty="0" smtClean="0"/>
              <a:t> </a:t>
            </a:r>
            <a:r>
              <a:rPr lang="es-ES" dirty="0" err="1" smtClean="0"/>
              <a:t>wifi</a:t>
            </a:r>
            <a:r>
              <a:rPr lang="es-ES" dirty="0" smtClean="0"/>
              <a:t> </a:t>
            </a:r>
            <a:r>
              <a:rPr lang="es-ES" dirty="0" err="1" smtClean="0"/>
              <a:t>network</a:t>
            </a:r>
            <a:r>
              <a:rPr lang="es-ES" dirty="0" smtClean="0"/>
              <a:t> and </a:t>
            </a:r>
            <a:r>
              <a:rPr lang="es-ES" dirty="0" err="1" smtClean="0"/>
              <a:t>password</a:t>
            </a:r>
            <a:r>
              <a:rPr lang="es-ES" dirty="0" smtClean="0"/>
              <a:t>.</a:t>
            </a:r>
          </a:p>
          <a:p>
            <a:r>
              <a:rPr lang="es-ES" dirty="0" err="1" smtClean="0"/>
              <a:t>With</a:t>
            </a:r>
            <a:r>
              <a:rPr lang="es-ES" dirty="0" smtClean="0"/>
              <a:t> </a:t>
            </a:r>
            <a:r>
              <a:rPr lang="es-ES" dirty="0" err="1" smtClean="0"/>
              <a:t>this</a:t>
            </a:r>
            <a:r>
              <a:rPr lang="es-ES" dirty="0" smtClean="0"/>
              <a:t> </a:t>
            </a:r>
            <a:r>
              <a:rPr lang="es-ES" dirty="0" err="1" smtClean="0"/>
              <a:t>information</a:t>
            </a:r>
            <a:r>
              <a:rPr lang="es-ES" dirty="0" smtClean="0"/>
              <a:t>, </a:t>
            </a:r>
            <a:r>
              <a:rPr lang="es-ES" dirty="0" err="1" smtClean="0"/>
              <a:t>the</a:t>
            </a:r>
            <a:r>
              <a:rPr lang="es-ES" dirty="0" smtClean="0"/>
              <a:t> Module </a:t>
            </a:r>
            <a:r>
              <a:rPr lang="es-ES" dirty="0" err="1" smtClean="0"/>
              <a:t>will</a:t>
            </a:r>
            <a:r>
              <a:rPr lang="es-ES" dirty="0" smtClean="0"/>
              <a:t> </a:t>
            </a:r>
            <a:r>
              <a:rPr lang="es-ES" dirty="0" err="1" smtClean="0"/>
              <a:t>connect</a:t>
            </a:r>
            <a:r>
              <a:rPr lang="es-ES" dirty="0" smtClean="0"/>
              <a:t> to </a:t>
            </a:r>
            <a:r>
              <a:rPr lang="es-ES" dirty="0" err="1" smtClean="0"/>
              <a:t>the</a:t>
            </a:r>
            <a:r>
              <a:rPr lang="es-ES" dirty="0" smtClean="0"/>
              <a:t> server and </a:t>
            </a:r>
            <a:r>
              <a:rPr lang="es-ES" dirty="0" err="1" smtClean="0"/>
              <a:t>will</a:t>
            </a:r>
            <a:r>
              <a:rPr lang="es-ES" dirty="0" smtClean="0"/>
              <a:t> be </a:t>
            </a:r>
            <a:r>
              <a:rPr lang="es-ES" dirty="0" err="1" smtClean="0"/>
              <a:t>ready</a:t>
            </a:r>
            <a:r>
              <a:rPr lang="es-ES" dirty="0" smtClean="0"/>
              <a:t> to </a:t>
            </a:r>
            <a:r>
              <a:rPr lang="es-ES" dirty="0" err="1" smtClean="0"/>
              <a:t>receive</a:t>
            </a:r>
            <a:r>
              <a:rPr lang="es-ES" dirty="0" smtClean="0"/>
              <a:t> and </a:t>
            </a:r>
            <a:r>
              <a:rPr lang="es-ES" dirty="0" err="1" smtClean="0"/>
              <a:t>send</a:t>
            </a:r>
            <a:r>
              <a:rPr lang="es-ES" dirty="0" smtClean="0"/>
              <a:t> </a:t>
            </a:r>
            <a:r>
              <a:rPr lang="es-ES" dirty="0" err="1" smtClean="0"/>
              <a:t>messages</a:t>
            </a:r>
            <a:r>
              <a:rPr lang="es-ES" dirty="0" smtClean="0"/>
              <a:t>.</a:t>
            </a:r>
          </a:p>
          <a:p>
            <a:r>
              <a:rPr lang="es-ES" dirty="0" err="1" smtClean="0"/>
              <a:t>Each</a:t>
            </a:r>
            <a:r>
              <a:rPr lang="es-ES" dirty="0" smtClean="0"/>
              <a:t> </a:t>
            </a:r>
            <a:r>
              <a:rPr lang="es-ES" dirty="0" err="1" smtClean="0"/>
              <a:t>device</a:t>
            </a:r>
            <a:r>
              <a:rPr lang="es-ES" dirty="0" smtClean="0"/>
              <a:t> </a:t>
            </a:r>
            <a:r>
              <a:rPr lang="es-ES" dirty="0" err="1" smtClean="0"/>
              <a:t>will</a:t>
            </a:r>
            <a:r>
              <a:rPr lang="es-ES" dirty="0" smtClean="0"/>
              <a:t> </a:t>
            </a:r>
            <a:r>
              <a:rPr lang="es-ES" dirty="0" err="1" smtClean="0"/>
              <a:t>have</a:t>
            </a:r>
            <a:r>
              <a:rPr lang="es-ES" dirty="0" smtClean="0"/>
              <a:t> </a:t>
            </a:r>
            <a:r>
              <a:rPr lang="es-ES" dirty="0" err="1" smtClean="0"/>
              <a:t>registered</a:t>
            </a:r>
            <a:r>
              <a:rPr lang="es-ES" dirty="0" smtClean="0"/>
              <a:t> </a:t>
            </a:r>
            <a:r>
              <a:rPr lang="es-ES" dirty="0" err="1" smtClean="0"/>
              <a:t>what</a:t>
            </a:r>
            <a:r>
              <a:rPr lang="es-ES" dirty="0" smtClean="0"/>
              <a:t> </a:t>
            </a:r>
            <a:r>
              <a:rPr lang="es-ES" dirty="0" err="1" smtClean="0"/>
              <a:t>kind</a:t>
            </a:r>
            <a:r>
              <a:rPr lang="es-ES" dirty="0" smtClean="0"/>
              <a:t> of </a:t>
            </a:r>
            <a:r>
              <a:rPr lang="es-ES" dirty="0" err="1" smtClean="0"/>
              <a:t>messages</a:t>
            </a:r>
            <a:r>
              <a:rPr lang="es-ES" dirty="0" smtClean="0"/>
              <a:t> </a:t>
            </a:r>
            <a:r>
              <a:rPr lang="es-ES" dirty="0" err="1" smtClean="0"/>
              <a:t>could</a:t>
            </a:r>
            <a:r>
              <a:rPr lang="es-ES" dirty="0" smtClean="0"/>
              <a:t> </a:t>
            </a:r>
            <a:r>
              <a:rPr lang="es-ES" dirty="0" err="1" smtClean="0"/>
              <a:t>manage</a:t>
            </a:r>
            <a:r>
              <a:rPr lang="es-ES" dirty="0" smtClean="0"/>
              <a:t>.</a:t>
            </a:r>
          </a:p>
          <a:p>
            <a:r>
              <a:rPr lang="es-ES" dirty="0" smtClean="0"/>
              <a:t>And </a:t>
            </a:r>
            <a:r>
              <a:rPr lang="es-ES" dirty="0" err="1" smtClean="0"/>
              <a:t>the</a:t>
            </a:r>
            <a:r>
              <a:rPr lang="es-ES" dirty="0" smtClean="0"/>
              <a:t> server </a:t>
            </a:r>
            <a:r>
              <a:rPr lang="es-ES" dirty="0" err="1" smtClean="0"/>
              <a:t>will</a:t>
            </a:r>
            <a:r>
              <a:rPr lang="es-ES" dirty="0" smtClean="0"/>
              <a:t> </a:t>
            </a:r>
            <a:r>
              <a:rPr lang="es-ES" dirty="0" err="1" smtClean="0"/>
              <a:t>have</a:t>
            </a:r>
            <a:r>
              <a:rPr lang="es-ES" dirty="0" smtClean="0"/>
              <a:t> </a:t>
            </a:r>
            <a:r>
              <a:rPr lang="es-ES" dirty="0" err="1" smtClean="0"/>
              <a:t>which</a:t>
            </a:r>
            <a:r>
              <a:rPr lang="es-ES" dirty="0" smtClean="0"/>
              <a:t> </a:t>
            </a:r>
            <a:r>
              <a:rPr lang="es-ES" dirty="0" err="1" smtClean="0"/>
              <a:t>device</a:t>
            </a:r>
            <a:r>
              <a:rPr lang="es-ES" dirty="0" smtClean="0"/>
              <a:t> </a:t>
            </a:r>
            <a:r>
              <a:rPr lang="es-ES" dirty="0" err="1" smtClean="0"/>
              <a:t>could</a:t>
            </a:r>
            <a:r>
              <a:rPr lang="es-ES" dirty="0" smtClean="0"/>
              <a:t> </a:t>
            </a:r>
            <a:r>
              <a:rPr lang="es-ES" dirty="0" err="1" smtClean="0"/>
              <a:t>send</a:t>
            </a:r>
            <a:r>
              <a:rPr lang="es-ES" dirty="0" smtClean="0"/>
              <a:t> </a:t>
            </a:r>
            <a:r>
              <a:rPr lang="es-ES" dirty="0" err="1" smtClean="0"/>
              <a:t>messages</a:t>
            </a:r>
            <a:r>
              <a:rPr lang="es-ES" dirty="0" smtClean="0"/>
              <a:t> to </a:t>
            </a:r>
            <a:r>
              <a:rPr lang="es-ES" dirty="0" err="1" smtClean="0"/>
              <a:t>which</a:t>
            </a:r>
            <a:r>
              <a:rPr lang="es-ES" dirty="0" smtClean="0"/>
              <a:t> </a:t>
            </a:r>
            <a:r>
              <a:rPr lang="es-ES" dirty="0" err="1" smtClean="0"/>
              <a:t>device</a:t>
            </a:r>
            <a:r>
              <a:rPr lang="es-ES" dirty="0" smtClean="0"/>
              <a:t>.</a:t>
            </a:r>
            <a:endParaRPr lang="es-ES" dirty="0"/>
          </a:p>
        </p:txBody>
      </p:sp>
    </p:spTree>
    <p:extLst>
      <p:ext uri="{BB962C8B-B14F-4D97-AF65-F5344CB8AC3E}">
        <p14:creationId xmlns:p14="http://schemas.microsoft.com/office/powerpoint/2010/main" val="832509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199078" y="330194"/>
            <a:ext cx="9905998" cy="534779"/>
          </a:xfrm>
        </p:spPr>
        <p:txBody>
          <a:bodyPr>
            <a:normAutofit fontScale="90000"/>
          </a:bodyPr>
          <a:lstStyle/>
          <a:p>
            <a:r>
              <a:rPr lang="es-ES" dirty="0" err="1" smtClean="0"/>
              <a:t>Device</a:t>
            </a:r>
            <a:r>
              <a:rPr lang="es-ES" dirty="0" smtClean="0"/>
              <a:t> </a:t>
            </a:r>
            <a:r>
              <a:rPr lang="es-ES" dirty="0" err="1" smtClean="0"/>
              <a:t>thread</a:t>
            </a:r>
            <a:endParaRPr lang="es-ES" dirty="0"/>
          </a:p>
        </p:txBody>
      </p:sp>
      <p:sp>
        <p:nvSpPr>
          <p:cNvPr id="3" name="Marcador de contenido 2"/>
          <p:cNvSpPr>
            <a:spLocks noGrp="1"/>
          </p:cNvSpPr>
          <p:nvPr>
            <p:ph idx="1"/>
          </p:nvPr>
        </p:nvSpPr>
        <p:spPr>
          <a:xfrm>
            <a:off x="1141412" y="1054443"/>
            <a:ext cx="9905999" cy="4736758"/>
          </a:xfrm>
        </p:spPr>
        <p:txBody>
          <a:bodyPr>
            <a:normAutofit fontScale="77500" lnSpcReduction="20000"/>
          </a:bodyPr>
          <a:lstStyle/>
          <a:p>
            <a:r>
              <a:rPr lang="es-ES" dirty="0" err="1" smtClean="0"/>
              <a:t>Each</a:t>
            </a:r>
            <a:r>
              <a:rPr lang="es-ES" dirty="0" smtClean="0"/>
              <a:t> </a:t>
            </a:r>
            <a:r>
              <a:rPr lang="es-ES" dirty="0" err="1" smtClean="0"/>
              <a:t>Device</a:t>
            </a:r>
            <a:r>
              <a:rPr lang="es-ES" dirty="0" smtClean="0"/>
              <a:t> </a:t>
            </a:r>
            <a:r>
              <a:rPr lang="es-ES" dirty="0" err="1" smtClean="0"/>
              <a:t>IoT</a:t>
            </a:r>
            <a:r>
              <a:rPr lang="es-ES" dirty="0" smtClean="0"/>
              <a:t>, Mobile </a:t>
            </a:r>
            <a:r>
              <a:rPr lang="es-ES" dirty="0" err="1" smtClean="0"/>
              <a:t>or</a:t>
            </a:r>
            <a:r>
              <a:rPr lang="es-ES" dirty="0" smtClean="0"/>
              <a:t> Desktop, </a:t>
            </a:r>
            <a:r>
              <a:rPr lang="es-ES" dirty="0" err="1" smtClean="0"/>
              <a:t>have</a:t>
            </a:r>
            <a:r>
              <a:rPr lang="es-ES" dirty="0" smtClean="0"/>
              <a:t> </a:t>
            </a:r>
            <a:r>
              <a:rPr lang="es-ES" dirty="0" err="1" smtClean="0"/>
              <a:t>assigned</a:t>
            </a:r>
            <a:r>
              <a:rPr lang="es-ES" dirty="0" smtClean="0"/>
              <a:t> a </a:t>
            </a:r>
            <a:r>
              <a:rPr lang="es-ES" dirty="0" err="1" smtClean="0"/>
              <a:t>thread</a:t>
            </a:r>
            <a:r>
              <a:rPr lang="es-ES" dirty="0" smtClean="0"/>
              <a:t>, a socket  and a </a:t>
            </a:r>
            <a:r>
              <a:rPr lang="es-ES" dirty="0" err="1" smtClean="0"/>
              <a:t>queue</a:t>
            </a:r>
            <a:r>
              <a:rPr lang="es-ES" dirty="0" smtClean="0"/>
              <a:t>.</a:t>
            </a:r>
          </a:p>
          <a:p>
            <a:r>
              <a:rPr lang="es-ES" dirty="0" err="1" smtClean="0"/>
              <a:t>Used</a:t>
            </a:r>
            <a:r>
              <a:rPr lang="es-ES" dirty="0" smtClean="0"/>
              <a:t> : </a:t>
            </a:r>
            <a:r>
              <a:rPr lang="es-ES" dirty="0" err="1" smtClean="0"/>
              <a:t>socket.recv</a:t>
            </a:r>
            <a:r>
              <a:rPr lang="es-ES" dirty="0" smtClean="0"/>
              <a:t> </a:t>
            </a:r>
            <a:r>
              <a:rPr lang="es-ES" dirty="0" err="1" smtClean="0"/>
              <a:t>with</a:t>
            </a:r>
            <a:r>
              <a:rPr lang="es-ES" dirty="0" smtClean="0"/>
              <a:t> </a:t>
            </a:r>
            <a:r>
              <a:rPr lang="es-ES" dirty="0" err="1" smtClean="0"/>
              <a:t>timeout</a:t>
            </a:r>
            <a:r>
              <a:rPr lang="es-ES" dirty="0" smtClean="0"/>
              <a:t> </a:t>
            </a:r>
            <a:r>
              <a:rPr lang="es-ES" dirty="0" err="1" smtClean="0"/>
              <a:t>or</a:t>
            </a:r>
            <a:r>
              <a:rPr lang="es-ES" dirty="0" smtClean="0"/>
              <a:t> </a:t>
            </a:r>
            <a:r>
              <a:rPr lang="es-ES" dirty="0" err="1" smtClean="0"/>
              <a:t>queue.get</a:t>
            </a:r>
            <a:r>
              <a:rPr lang="es-ES" dirty="0" smtClean="0"/>
              <a:t> </a:t>
            </a:r>
            <a:r>
              <a:rPr lang="es-ES" dirty="0" err="1" smtClean="0"/>
              <a:t>if</a:t>
            </a:r>
            <a:r>
              <a:rPr lang="es-ES" dirty="0" smtClean="0"/>
              <a:t> </a:t>
            </a:r>
            <a:r>
              <a:rPr lang="es-ES" dirty="0" err="1" smtClean="0"/>
              <a:t>queue</a:t>
            </a:r>
            <a:r>
              <a:rPr lang="es-ES" dirty="0" smtClean="0"/>
              <a:t> </a:t>
            </a:r>
            <a:r>
              <a:rPr lang="es-ES" dirty="0" err="1" smtClean="0"/>
              <a:t>not</a:t>
            </a:r>
            <a:r>
              <a:rPr lang="es-ES" dirty="0" smtClean="0"/>
              <a:t> </a:t>
            </a:r>
            <a:r>
              <a:rPr lang="es-ES" dirty="0" err="1" smtClean="0"/>
              <a:t>empty</a:t>
            </a:r>
            <a:r>
              <a:rPr lang="es-ES" dirty="0" smtClean="0"/>
              <a:t> to </a:t>
            </a:r>
            <a:r>
              <a:rPr lang="es-ES" dirty="0" err="1" smtClean="0"/>
              <a:t>manage</a:t>
            </a:r>
            <a:r>
              <a:rPr lang="es-ES" dirty="0" smtClean="0"/>
              <a:t> a </a:t>
            </a:r>
            <a:r>
              <a:rPr lang="es-ES" dirty="0" err="1" smtClean="0"/>
              <a:t>message</a:t>
            </a:r>
            <a:r>
              <a:rPr lang="es-ES" dirty="0" smtClean="0"/>
              <a:t> </a:t>
            </a:r>
            <a:r>
              <a:rPr lang="es-ES" dirty="0" err="1" smtClean="0"/>
              <a:t>that</a:t>
            </a:r>
            <a:r>
              <a:rPr lang="es-ES" dirty="0" smtClean="0"/>
              <a:t> </a:t>
            </a:r>
            <a:r>
              <a:rPr lang="es-ES" dirty="0" err="1" smtClean="0"/>
              <a:t>have</a:t>
            </a:r>
            <a:r>
              <a:rPr lang="es-ES" dirty="0" smtClean="0"/>
              <a:t> </a:t>
            </a:r>
            <a:r>
              <a:rPr lang="es-ES" dirty="0" err="1" smtClean="0"/>
              <a:t>arrived</a:t>
            </a:r>
            <a:r>
              <a:rPr lang="es-ES" dirty="0" smtClean="0"/>
              <a:t> </a:t>
            </a:r>
            <a:r>
              <a:rPr lang="es-ES" dirty="0" err="1" smtClean="0"/>
              <a:t>from</a:t>
            </a:r>
            <a:r>
              <a:rPr lang="es-ES" dirty="0" smtClean="0"/>
              <a:t> a </a:t>
            </a:r>
            <a:r>
              <a:rPr lang="es-ES" dirty="0" err="1" smtClean="0"/>
              <a:t>registered</a:t>
            </a:r>
            <a:r>
              <a:rPr lang="es-ES" dirty="0" smtClean="0"/>
              <a:t> </a:t>
            </a:r>
            <a:r>
              <a:rPr lang="es-ES" dirty="0" err="1" smtClean="0"/>
              <a:t>device</a:t>
            </a:r>
            <a:r>
              <a:rPr lang="es-ES" dirty="0" smtClean="0"/>
              <a:t>. </a:t>
            </a:r>
          </a:p>
          <a:p>
            <a:r>
              <a:rPr lang="es-ES" dirty="0" err="1" smtClean="0"/>
              <a:t>Socket.send</a:t>
            </a:r>
            <a:r>
              <a:rPr lang="es-ES" dirty="0" smtClean="0"/>
              <a:t>  and </a:t>
            </a:r>
            <a:r>
              <a:rPr lang="es-ES" dirty="0" err="1" smtClean="0"/>
              <a:t>queue.put</a:t>
            </a:r>
            <a:r>
              <a:rPr lang="es-ES" dirty="0" smtClean="0"/>
              <a:t> to </a:t>
            </a:r>
            <a:r>
              <a:rPr lang="es-ES" dirty="0" err="1" smtClean="0"/>
              <a:t>send</a:t>
            </a:r>
            <a:r>
              <a:rPr lang="es-ES" dirty="0" smtClean="0"/>
              <a:t> </a:t>
            </a:r>
            <a:r>
              <a:rPr lang="es-ES" dirty="0" err="1" smtClean="0"/>
              <a:t>messages</a:t>
            </a:r>
            <a:r>
              <a:rPr lang="es-ES" dirty="0" smtClean="0"/>
              <a:t> </a:t>
            </a:r>
            <a:r>
              <a:rPr lang="es-ES" dirty="0" err="1" smtClean="0"/>
              <a:t>from</a:t>
            </a:r>
            <a:r>
              <a:rPr lang="es-ES" dirty="0" smtClean="0"/>
              <a:t> server to </a:t>
            </a:r>
            <a:r>
              <a:rPr lang="es-ES" dirty="0" err="1" smtClean="0"/>
              <a:t>the</a:t>
            </a:r>
            <a:r>
              <a:rPr lang="es-ES" dirty="0" smtClean="0"/>
              <a:t> </a:t>
            </a:r>
            <a:r>
              <a:rPr lang="es-ES" dirty="0" err="1" smtClean="0"/>
              <a:t>Device</a:t>
            </a:r>
            <a:r>
              <a:rPr lang="es-ES" dirty="0" smtClean="0"/>
              <a:t> </a:t>
            </a:r>
            <a:r>
              <a:rPr lang="es-ES" dirty="0" err="1" smtClean="0"/>
              <a:t>or</a:t>
            </a:r>
            <a:r>
              <a:rPr lang="es-ES" dirty="0" smtClean="0"/>
              <a:t> to a </a:t>
            </a:r>
            <a:r>
              <a:rPr lang="es-ES" dirty="0" err="1" smtClean="0"/>
              <a:t>different</a:t>
            </a:r>
            <a:r>
              <a:rPr lang="es-ES" dirty="0" smtClean="0"/>
              <a:t> </a:t>
            </a:r>
            <a:r>
              <a:rPr lang="es-ES" dirty="0" err="1" smtClean="0"/>
              <a:t>thread</a:t>
            </a:r>
            <a:r>
              <a:rPr lang="es-ES" dirty="0" smtClean="0"/>
              <a:t>.</a:t>
            </a:r>
          </a:p>
          <a:p>
            <a:r>
              <a:rPr lang="es-ES" dirty="0" err="1" smtClean="0"/>
              <a:t>Used</a:t>
            </a:r>
            <a:r>
              <a:rPr lang="es-ES" dirty="0" smtClean="0"/>
              <a:t> a </a:t>
            </a:r>
            <a:r>
              <a:rPr lang="es-ES" dirty="0" err="1" smtClean="0"/>
              <a:t>Semaphore</a:t>
            </a:r>
            <a:r>
              <a:rPr lang="es-ES" dirty="0" smtClean="0"/>
              <a:t> </a:t>
            </a:r>
            <a:r>
              <a:rPr lang="es-ES" dirty="0" err="1" smtClean="0"/>
              <a:t>for</a:t>
            </a:r>
            <a:r>
              <a:rPr lang="es-ES" dirty="0" smtClean="0"/>
              <a:t> </a:t>
            </a:r>
            <a:r>
              <a:rPr lang="es-ES" dirty="0" err="1" smtClean="0"/>
              <a:t>critical</a:t>
            </a:r>
            <a:r>
              <a:rPr lang="es-ES" dirty="0" smtClean="0"/>
              <a:t> </a:t>
            </a:r>
            <a:r>
              <a:rPr lang="es-ES" dirty="0" err="1" smtClean="0"/>
              <a:t>situations</a:t>
            </a:r>
            <a:r>
              <a:rPr lang="es-ES" dirty="0" smtClean="0"/>
              <a:t> </a:t>
            </a:r>
            <a:r>
              <a:rPr lang="es-ES" dirty="0" err="1" smtClean="0"/>
              <a:t>like</a:t>
            </a:r>
            <a:r>
              <a:rPr lang="es-ES" dirty="0" smtClean="0"/>
              <a:t> global </a:t>
            </a:r>
            <a:r>
              <a:rPr lang="es-ES" dirty="0" err="1" smtClean="0"/>
              <a:t>number</a:t>
            </a:r>
            <a:r>
              <a:rPr lang="es-ES" dirty="0" smtClean="0"/>
              <a:t> of </a:t>
            </a:r>
            <a:r>
              <a:rPr lang="es-ES" dirty="0" err="1" smtClean="0"/>
              <a:t>messages</a:t>
            </a:r>
            <a:r>
              <a:rPr lang="es-ES" dirty="0" smtClean="0"/>
              <a:t>.</a:t>
            </a:r>
          </a:p>
          <a:p>
            <a:r>
              <a:rPr lang="es-ES" dirty="0" err="1" smtClean="0"/>
              <a:t>The</a:t>
            </a:r>
            <a:r>
              <a:rPr lang="es-ES" dirty="0" smtClean="0"/>
              <a:t> </a:t>
            </a:r>
            <a:r>
              <a:rPr lang="es-ES" dirty="0" err="1" smtClean="0"/>
              <a:t>thread</a:t>
            </a:r>
            <a:r>
              <a:rPr lang="es-ES" dirty="0" smtClean="0"/>
              <a:t> </a:t>
            </a:r>
            <a:r>
              <a:rPr lang="es-ES" dirty="0" err="1" smtClean="0"/>
              <a:t>assigned</a:t>
            </a:r>
            <a:r>
              <a:rPr lang="es-ES" dirty="0" smtClean="0"/>
              <a:t> </a:t>
            </a:r>
            <a:r>
              <a:rPr lang="es-ES" dirty="0" err="1" smtClean="0"/>
              <a:t>needs</a:t>
            </a:r>
            <a:r>
              <a:rPr lang="es-ES" dirty="0" smtClean="0"/>
              <a:t> to </a:t>
            </a:r>
            <a:r>
              <a:rPr lang="es-ES" dirty="0" err="1" smtClean="0"/>
              <a:t>identify</a:t>
            </a:r>
            <a:r>
              <a:rPr lang="es-ES" dirty="0" smtClean="0"/>
              <a:t> </a:t>
            </a:r>
            <a:r>
              <a:rPr lang="es-ES" dirty="0" err="1" smtClean="0"/>
              <a:t>the</a:t>
            </a:r>
            <a:r>
              <a:rPr lang="es-ES" dirty="0" smtClean="0"/>
              <a:t> </a:t>
            </a:r>
            <a:r>
              <a:rPr lang="es-ES" dirty="0" err="1" smtClean="0"/>
              <a:t>device</a:t>
            </a:r>
            <a:r>
              <a:rPr lang="es-ES" dirty="0" smtClean="0"/>
              <a:t> in </a:t>
            </a:r>
            <a:r>
              <a:rPr lang="es-ES" dirty="0" err="1" smtClean="0"/>
              <a:t>two</a:t>
            </a:r>
            <a:r>
              <a:rPr lang="es-ES" dirty="0" smtClean="0"/>
              <a:t> </a:t>
            </a:r>
            <a:r>
              <a:rPr lang="es-ES" dirty="0" err="1" smtClean="0"/>
              <a:t>steps</a:t>
            </a:r>
            <a:r>
              <a:rPr lang="es-ES" dirty="0" smtClean="0"/>
              <a:t> : </a:t>
            </a:r>
          </a:p>
          <a:p>
            <a:pPr lvl="1"/>
            <a:r>
              <a:rPr lang="es-ES" dirty="0" err="1" smtClean="0"/>
              <a:t>First</a:t>
            </a:r>
            <a:r>
              <a:rPr lang="es-ES" dirty="0" smtClean="0"/>
              <a:t> </a:t>
            </a:r>
            <a:r>
              <a:rPr lang="es-ES" dirty="0" err="1" smtClean="0"/>
              <a:t>message</a:t>
            </a:r>
            <a:r>
              <a:rPr lang="es-ES" dirty="0" smtClean="0"/>
              <a:t> </a:t>
            </a:r>
            <a:r>
              <a:rPr lang="es-ES" dirty="0" err="1" smtClean="0"/>
              <a:t>received</a:t>
            </a:r>
            <a:r>
              <a:rPr lang="es-ES" dirty="0" smtClean="0"/>
              <a:t> : </a:t>
            </a:r>
            <a:r>
              <a:rPr lang="es-ES" dirty="0" err="1" smtClean="0"/>
              <a:t>Type</a:t>
            </a:r>
            <a:r>
              <a:rPr lang="es-ES" dirty="0" smtClean="0"/>
              <a:t> of </a:t>
            </a:r>
            <a:r>
              <a:rPr lang="es-ES" dirty="0" err="1" smtClean="0"/>
              <a:t>Device</a:t>
            </a:r>
            <a:r>
              <a:rPr lang="es-ES" dirty="0" smtClean="0"/>
              <a:t> and Id of </a:t>
            </a:r>
            <a:r>
              <a:rPr lang="es-ES" dirty="0" err="1" smtClean="0"/>
              <a:t>the</a:t>
            </a:r>
            <a:r>
              <a:rPr lang="es-ES" dirty="0" smtClean="0"/>
              <a:t> </a:t>
            </a:r>
            <a:r>
              <a:rPr lang="es-ES" dirty="0" err="1" smtClean="0"/>
              <a:t>device</a:t>
            </a:r>
            <a:r>
              <a:rPr lang="es-ES" dirty="0" smtClean="0"/>
              <a:t>, Server </a:t>
            </a:r>
            <a:r>
              <a:rPr lang="es-ES" dirty="0" err="1" smtClean="0"/>
              <a:t>send</a:t>
            </a:r>
            <a:r>
              <a:rPr lang="es-ES" dirty="0" smtClean="0"/>
              <a:t> </a:t>
            </a:r>
            <a:r>
              <a:rPr lang="es-ES" dirty="0" err="1" smtClean="0"/>
              <a:t>thread</a:t>
            </a:r>
            <a:r>
              <a:rPr lang="es-ES" dirty="0" smtClean="0"/>
              <a:t> </a:t>
            </a:r>
            <a:r>
              <a:rPr lang="es-ES" dirty="0" err="1" smtClean="0"/>
              <a:t>number</a:t>
            </a:r>
            <a:r>
              <a:rPr lang="es-ES" dirty="0" smtClean="0"/>
              <a:t> to </a:t>
            </a:r>
            <a:r>
              <a:rPr lang="es-ES" dirty="0" err="1" smtClean="0"/>
              <a:t>the</a:t>
            </a:r>
            <a:r>
              <a:rPr lang="es-ES" dirty="0" smtClean="0"/>
              <a:t> </a:t>
            </a:r>
            <a:r>
              <a:rPr lang="es-ES" dirty="0" err="1" smtClean="0"/>
              <a:t>device</a:t>
            </a:r>
            <a:r>
              <a:rPr lang="es-ES" dirty="0" smtClean="0"/>
              <a:t>, </a:t>
            </a:r>
            <a:r>
              <a:rPr lang="es-ES" dirty="0" err="1" smtClean="0"/>
              <a:t>this</a:t>
            </a:r>
            <a:r>
              <a:rPr lang="es-ES" dirty="0" smtClean="0"/>
              <a:t> </a:t>
            </a:r>
            <a:r>
              <a:rPr lang="es-ES" dirty="0" err="1" smtClean="0"/>
              <a:t>number</a:t>
            </a:r>
            <a:r>
              <a:rPr lang="es-ES" dirty="0" smtClean="0"/>
              <a:t> </a:t>
            </a:r>
            <a:r>
              <a:rPr lang="es-ES" dirty="0" err="1" smtClean="0"/>
              <a:t>will</a:t>
            </a:r>
            <a:r>
              <a:rPr lang="es-ES" dirty="0" smtClean="0"/>
              <a:t> </a:t>
            </a:r>
            <a:r>
              <a:rPr lang="es-ES" dirty="0" err="1" smtClean="0"/>
              <a:t>identify</a:t>
            </a:r>
            <a:r>
              <a:rPr lang="es-ES" dirty="0" smtClean="0"/>
              <a:t> </a:t>
            </a:r>
            <a:r>
              <a:rPr lang="es-ES" dirty="0" err="1" smtClean="0"/>
              <a:t>the</a:t>
            </a:r>
            <a:r>
              <a:rPr lang="es-ES" dirty="0" smtClean="0"/>
              <a:t> </a:t>
            </a:r>
            <a:r>
              <a:rPr lang="es-ES" dirty="0" err="1" smtClean="0"/>
              <a:t>messages</a:t>
            </a:r>
            <a:r>
              <a:rPr lang="es-ES" dirty="0" smtClean="0"/>
              <a:t> </a:t>
            </a:r>
            <a:r>
              <a:rPr lang="es-ES" dirty="0" err="1" smtClean="0"/>
              <a:t>for</a:t>
            </a:r>
            <a:r>
              <a:rPr lang="es-ES" dirty="0" smtClean="0"/>
              <a:t> </a:t>
            </a:r>
            <a:r>
              <a:rPr lang="es-ES" dirty="0" err="1" smtClean="0"/>
              <a:t>that</a:t>
            </a:r>
            <a:r>
              <a:rPr lang="es-ES" dirty="0" smtClean="0"/>
              <a:t> </a:t>
            </a:r>
            <a:r>
              <a:rPr lang="es-ES" dirty="0" err="1" smtClean="0"/>
              <a:t>device</a:t>
            </a:r>
            <a:r>
              <a:rPr lang="es-ES" dirty="0" smtClean="0"/>
              <a:t>.</a:t>
            </a:r>
          </a:p>
          <a:p>
            <a:pPr lvl="1"/>
            <a:r>
              <a:rPr lang="es-ES" dirty="0" err="1" smtClean="0"/>
              <a:t>Second</a:t>
            </a:r>
            <a:r>
              <a:rPr lang="es-ES" dirty="0" smtClean="0"/>
              <a:t> </a:t>
            </a:r>
            <a:r>
              <a:rPr lang="es-ES" dirty="0" err="1" smtClean="0"/>
              <a:t>message</a:t>
            </a:r>
            <a:r>
              <a:rPr lang="es-ES" dirty="0" smtClean="0"/>
              <a:t> </a:t>
            </a:r>
            <a:r>
              <a:rPr lang="es-ES" dirty="0" err="1" smtClean="0"/>
              <a:t>received</a:t>
            </a:r>
            <a:r>
              <a:rPr lang="es-ES" dirty="0" smtClean="0"/>
              <a:t> : </a:t>
            </a:r>
            <a:r>
              <a:rPr lang="es-ES" dirty="0" err="1" smtClean="0"/>
              <a:t>Digest</a:t>
            </a:r>
            <a:r>
              <a:rPr lang="es-ES" dirty="0" smtClean="0"/>
              <a:t> of Serial </a:t>
            </a:r>
            <a:r>
              <a:rPr lang="es-ES" dirty="0" err="1" smtClean="0"/>
              <a:t>Number</a:t>
            </a:r>
            <a:r>
              <a:rPr lang="es-ES" dirty="0" smtClean="0"/>
              <a:t> + </a:t>
            </a:r>
            <a:r>
              <a:rPr lang="es-ES" dirty="0" err="1" smtClean="0"/>
              <a:t>Random</a:t>
            </a:r>
            <a:r>
              <a:rPr lang="es-ES" dirty="0" smtClean="0"/>
              <a:t> </a:t>
            </a:r>
            <a:r>
              <a:rPr lang="es-ES" dirty="0" err="1" smtClean="0"/>
              <a:t>Number</a:t>
            </a:r>
            <a:r>
              <a:rPr lang="es-ES" dirty="0" smtClean="0"/>
              <a:t> and </a:t>
            </a:r>
            <a:r>
              <a:rPr lang="es-ES" dirty="0" err="1" smtClean="0"/>
              <a:t>Random</a:t>
            </a:r>
            <a:r>
              <a:rPr lang="es-ES" dirty="0" smtClean="0"/>
              <a:t> </a:t>
            </a:r>
            <a:r>
              <a:rPr lang="es-ES" dirty="0" err="1" smtClean="0"/>
              <a:t>Number</a:t>
            </a:r>
            <a:r>
              <a:rPr lang="es-ES" dirty="0" smtClean="0"/>
              <a:t>, </a:t>
            </a:r>
            <a:r>
              <a:rPr lang="es-ES" dirty="0" err="1" smtClean="0"/>
              <a:t>digest</a:t>
            </a:r>
            <a:r>
              <a:rPr lang="es-ES" dirty="0" smtClean="0"/>
              <a:t> </a:t>
            </a:r>
            <a:r>
              <a:rPr lang="es-ES" dirty="0" err="1" smtClean="0"/>
              <a:t>is</a:t>
            </a:r>
            <a:r>
              <a:rPr lang="es-ES" dirty="0" smtClean="0"/>
              <a:t> </a:t>
            </a:r>
            <a:r>
              <a:rPr lang="es-ES" dirty="0" err="1" smtClean="0"/>
              <a:t>build</a:t>
            </a:r>
            <a:r>
              <a:rPr lang="es-ES" dirty="0" smtClean="0"/>
              <a:t> </a:t>
            </a:r>
            <a:r>
              <a:rPr lang="es-ES" dirty="0" err="1" smtClean="0"/>
              <a:t>using</a:t>
            </a:r>
            <a:r>
              <a:rPr lang="es-ES" dirty="0" smtClean="0"/>
              <a:t> SHA256. Serial </a:t>
            </a:r>
            <a:r>
              <a:rPr lang="es-ES" dirty="0" err="1" smtClean="0"/>
              <a:t>Number</a:t>
            </a:r>
            <a:r>
              <a:rPr lang="es-ES" dirty="0" smtClean="0"/>
              <a:t> NEVER </a:t>
            </a:r>
            <a:r>
              <a:rPr lang="es-ES" dirty="0" err="1" smtClean="0"/>
              <a:t>is</a:t>
            </a:r>
            <a:r>
              <a:rPr lang="es-ES" dirty="0" smtClean="0"/>
              <a:t> </a:t>
            </a:r>
            <a:r>
              <a:rPr lang="es-ES" dirty="0" err="1" smtClean="0"/>
              <a:t>sent</a:t>
            </a:r>
            <a:r>
              <a:rPr lang="es-ES" dirty="0" smtClean="0"/>
              <a:t> </a:t>
            </a:r>
            <a:r>
              <a:rPr lang="es-ES" dirty="0" err="1" smtClean="0"/>
              <a:t>between</a:t>
            </a:r>
            <a:r>
              <a:rPr lang="es-ES" dirty="0" smtClean="0"/>
              <a:t> Server and </a:t>
            </a:r>
            <a:r>
              <a:rPr lang="es-ES" dirty="0" err="1" smtClean="0"/>
              <a:t>Device</a:t>
            </a:r>
            <a:r>
              <a:rPr lang="es-ES" dirty="0" smtClean="0"/>
              <a:t> to </a:t>
            </a:r>
            <a:r>
              <a:rPr lang="es-ES" dirty="0" err="1" smtClean="0"/>
              <a:t>avoid</a:t>
            </a:r>
            <a:r>
              <a:rPr lang="es-ES" dirty="0" smtClean="0"/>
              <a:t> </a:t>
            </a:r>
            <a:r>
              <a:rPr lang="es-ES" dirty="0" err="1" smtClean="0"/>
              <a:t>problems</a:t>
            </a:r>
            <a:r>
              <a:rPr lang="es-ES" dirty="0"/>
              <a:t>.</a:t>
            </a:r>
            <a:endParaRPr lang="es-ES" dirty="0" smtClean="0"/>
          </a:p>
          <a:p>
            <a:pPr lvl="1"/>
            <a:r>
              <a:rPr lang="es-ES" dirty="0" err="1" smtClean="0"/>
              <a:t>If</a:t>
            </a:r>
            <a:r>
              <a:rPr lang="es-ES" dirty="0" smtClean="0"/>
              <a:t> </a:t>
            </a:r>
            <a:r>
              <a:rPr lang="es-ES" dirty="0" err="1" smtClean="0"/>
              <a:t>success</a:t>
            </a:r>
            <a:r>
              <a:rPr lang="es-ES" dirty="0" smtClean="0"/>
              <a:t>, </a:t>
            </a:r>
            <a:r>
              <a:rPr lang="es-ES" dirty="0" err="1" smtClean="0"/>
              <a:t>thread</a:t>
            </a:r>
            <a:r>
              <a:rPr lang="es-ES" dirty="0" smtClean="0"/>
              <a:t> </a:t>
            </a:r>
            <a:r>
              <a:rPr lang="es-ES" dirty="0" err="1" smtClean="0"/>
              <a:t>is</a:t>
            </a:r>
            <a:r>
              <a:rPr lang="es-ES" dirty="0" smtClean="0"/>
              <a:t> </a:t>
            </a:r>
            <a:r>
              <a:rPr lang="es-ES" dirty="0" err="1" smtClean="0"/>
              <a:t>ready</a:t>
            </a:r>
            <a:r>
              <a:rPr lang="es-ES" dirty="0" smtClean="0"/>
              <a:t> to </a:t>
            </a:r>
            <a:r>
              <a:rPr lang="es-ES" dirty="0" err="1" smtClean="0"/>
              <a:t>receive</a:t>
            </a:r>
            <a:r>
              <a:rPr lang="es-ES" dirty="0" smtClean="0"/>
              <a:t> and </a:t>
            </a:r>
            <a:r>
              <a:rPr lang="es-ES" dirty="0" err="1" smtClean="0"/>
              <a:t>send</a:t>
            </a:r>
            <a:r>
              <a:rPr lang="es-ES" dirty="0" smtClean="0"/>
              <a:t> </a:t>
            </a:r>
            <a:r>
              <a:rPr lang="es-ES" dirty="0" err="1" smtClean="0"/>
              <a:t>messages</a:t>
            </a:r>
            <a:r>
              <a:rPr lang="es-ES" dirty="0" smtClean="0"/>
              <a:t> to </a:t>
            </a:r>
            <a:r>
              <a:rPr lang="es-ES" dirty="0" err="1" smtClean="0"/>
              <a:t>the</a:t>
            </a:r>
            <a:r>
              <a:rPr lang="es-ES" dirty="0" smtClean="0"/>
              <a:t> </a:t>
            </a:r>
            <a:r>
              <a:rPr lang="es-ES" dirty="0" err="1" smtClean="0"/>
              <a:t>device</a:t>
            </a:r>
            <a:r>
              <a:rPr lang="es-ES" dirty="0" smtClean="0"/>
              <a:t>, </a:t>
            </a:r>
            <a:r>
              <a:rPr lang="es-ES" dirty="0" err="1" smtClean="0"/>
              <a:t>if</a:t>
            </a:r>
            <a:r>
              <a:rPr lang="es-ES" dirty="0" smtClean="0"/>
              <a:t> </a:t>
            </a:r>
            <a:r>
              <a:rPr lang="es-ES" dirty="0" err="1" smtClean="0"/>
              <a:t>not</a:t>
            </a:r>
            <a:r>
              <a:rPr lang="es-ES" dirty="0" smtClean="0"/>
              <a:t>, </a:t>
            </a:r>
            <a:r>
              <a:rPr lang="es-ES" dirty="0" err="1" smtClean="0"/>
              <a:t>thread</a:t>
            </a:r>
            <a:r>
              <a:rPr lang="es-ES" dirty="0" smtClean="0"/>
              <a:t> </a:t>
            </a:r>
            <a:r>
              <a:rPr lang="es-ES" dirty="0" err="1" smtClean="0"/>
              <a:t>is</a:t>
            </a:r>
            <a:r>
              <a:rPr lang="es-ES" dirty="0" smtClean="0"/>
              <a:t> </a:t>
            </a:r>
            <a:r>
              <a:rPr lang="es-ES" dirty="0" err="1" smtClean="0"/>
              <a:t>terminated</a:t>
            </a:r>
            <a:r>
              <a:rPr lang="es-ES" dirty="0" smtClean="0"/>
              <a:t>. </a:t>
            </a:r>
            <a:r>
              <a:rPr lang="es-ES" dirty="0"/>
              <a:t>	</a:t>
            </a:r>
            <a:endParaRPr lang="es-ES" dirty="0" smtClean="0"/>
          </a:p>
          <a:p>
            <a:pPr lvl="1"/>
            <a:r>
              <a:rPr lang="es-ES" dirty="0" err="1" smtClean="0"/>
              <a:t>Every</a:t>
            </a:r>
            <a:r>
              <a:rPr lang="es-ES" dirty="0" smtClean="0"/>
              <a:t> </a:t>
            </a:r>
            <a:r>
              <a:rPr lang="es-ES" dirty="0" err="1" smtClean="0"/>
              <a:t>Device</a:t>
            </a:r>
            <a:r>
              <a:rPr lang="es-ES" dirty="0" smtClean="0"/>
              <a:t> </a:t>
            </a:r>
            <a:r>
              <a:rPr lang="es-ES" dirty="0" err="1" smtClean="0"/>
              <a:t>have</a:t>
            </a:r>
            <a:r>
              <a:rPr lang="es-ES" dirty="0" smtClean="0"/>
              <a:t> a </a:t>
            </a:r>
            <a:r>
              <a:rPr lang="es-ES" dirty="0" err="1" smtClean="0"/>
              <a:t>defined</a:t>
            </a:r>
            <a:r>
              <a:rPr lang="es-ES" dirty="0" smtClean="0"/>
              <a:t> </a:t>
            </a:r>
            <a:r>
              <a:rPr lang="es-ES" dirty="0" err="1" smtClean="0"/>
              <a:t>timeout</a:t>
            </a:r>
            <a:r>
              <a:rPr lang="es-ES" dirty="0" smtClean="0"/>
              <a:t> </a:t>
            </a:r>
            <a:r>
              <a:rPr lang="es-ES" dirty="0" err="1" smtClean="0"/>
              <a:t>that</a:t>
            </a:r>
            <a:r>
              <a:rPr lang="es-ES" dirty="0" smtClean="0"/>
              <a:t> </a:t>
            </a:r>
            <a:r>
              <a:rPr lang="es-ES" dirty="0" err="1" smtClean="0"/>
              <a:t>terminate</a:t>
            </a:r>
            <a:r>
              <a:rPr lang="es-ES" dirty="0" smtClean="0"/>
              <a:t> </a:t>
            </a:r>
            <a:r>
              <a:rPr lang="es-ES" dirty="0" err="1" smtClean="0"/>
              <a:t>the</a:t>
            </a:r>
            <a:r>
              <a:rPr lang="es-ES" dirty="0" smtClean="0"/>
              <a:t> </a:t>
            </a:r>
            <a:r>
              <a:rPr lang="es-ES" dirty="0" err="1" smtClean="0"/>
              <a:t>thread</a:t>
            </a:r>
            <a:r>
              <a:rPr lang="es-ES" dirty="0" smtClean="0"/>
              <a:t> </a:t>
            </a:r>
            <a:r>
              <a:rPr lang="es-ES" dirty="0" err="1" smtClean="0"/>
              <a:t>if</a:t>
            </a:r>
            <a:r>
              <a:rPr lang="es-ES" dirty="0" smtClean="0"/>
              <a:t> </a:t>
            </a:r>
            <a:r>
              <a:rPr lang="es-ES" dirty="0" err="1" smtClean="0"/>
              <a:t>not</a:t>
            </a:r>
            <a:r>
              <a:rPr lang="es-ES" dirty="0" smtClean="0"/>
              <a:t> </a:t>
            </a:r>
            <a:r>
              <a:rPr lang="es-ES" dirty="0" err="1" smtClean="0"/>
              <a:t>sent</a:t>
            </a:r>
            <a:r>
              <a:rPr lang="es-ES" dirty="0" smtClean="0"/>
              <a:t> </a:t>
            </a:r>
            <a:r>
              <a:rPr lang="es-ES" dirty="0" err="1" smtClean="0"/>
              <a:t>any</a:t>
            </a:r>
            <a:r>
              <a:rPr lang="es-ES" dirty="0" smtClean="0"/>
              <a:t> </a:t>
            </a:r>
            <a:r>
              <a:rPr lang="es-ES" dirty="0" err="1" smtClean="0"/>
              <a:t>message</a:t>
            </a:r>
            <a:r>
              <a:rPr lang="es-ES" dirty="0" smtClean="0"/>
              <a:t> </a:t>
            </a:r>
            <a:r>
              <a:rPr lang="es-ES" dirty="0" err="1" smtClean="0"/>
              <a:t>during</a:t>
            </a:r>
            <a:r>
              <a:rPr lang="es-ES" dirty="0" smtClean="0"/>
              <a:t> </a:t>
            </a:r>
            <a:r>
              <a:rPr lang="es-ES" dirty="0" err="1" smtClean="0"/>
              <a:t>that</a:t>
            </a:r>
            <a:r>
              <a:rPr lang="es-ES" dirty="0" smtClean="0"/>
              <a:t> </a:t>
            </a:r>
            <a:r>
              <a:rPr lang="es-ES" dirty="0" err="1" smtClean="0"/>
              <a:t>period</a:t>
            </a:r>
            <a:r>
              <a:rPr lang="es-ES" dirty="0" smtClean="0"/>
              <a:t>.</a:t>
            </a:r>
          </a:p>
          <a:p>
            <a:pPr lvl="1"/>
            <a:r>
              <a:rPr lang="es-ES" dirty="0" err="1" smtClean="0"/>
              <a:t>IoT</a:t>
            </a:r>
            <a:r>
              <a:rPr lang="es-ES" dirty="0" smtClean="0"/>
              <a:t> </a:t>
            </a:r>
            <a:r>
              <a:rPr lang="es-ES" dirty="0" err="1" smtClean="0"/>
              <a:t>Device</a:t>
            </a:r>
            <a:r>
              <a:rPr lang="es-ES" dirty="0" smtClean="0"/>
              <a:t> </a:t>
            </a:r>
            <a:r>
              <a:rPr lang="es-ES" dirty="0" err="1" smtClean="0"/>
              <a:t>will</a:t>
            </a:r>
            <a:r>
              <a:rPr lang="es-ES" dirty="0" smtClean="0"/>
              <a:t> </a:t>
            </a:r>
            <a:r>
              <a:rPr lang="es-ES" dirty="0" err="1" smtClean="0"/>
              <a:t>reconnect</a:t>
            </a:r>
            <a:r>
              <a:rPr lang="es-ES" dirty="0" smtClean="0"/>
              <a:t> </a:t>
            </a:r>
            <a:r>
              <a:rPr lang="es-ES" dirty="0" err="1" smtClean="0"/>
              <a:t>when</a:t>
            </a:r>
            <a:r>
              <a:rPr lang="es-ES" dirty="0" smtClean="0"/>
              <a:t> </a:t>
            </a:r>
            <a:r>
              <a:rPr lang="es-ES" dirty="0" err="1" smtClean="0"/>
              <a:t>needed</a:t>
            </a:r>
            <a:r>
              <a:rPr lang="es-ES" dirty="0" smtClean="0"/>
              <a:t>.			</a:t>
            </a:r>
          </a:p>
        </p:txBody>
      </p:sp>
    </p:spTree>
    <p:extLst>
      <p:ext uri="{BB962C8B-B14F-4D97-AF65-F5344CB8AC3E}">
        <p14:creationId xmlns:p14="http://schemas.microsoft.com/office/powerpoint/2010/main" val="37487535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 </a:t>
            </a:r>
            <a:r>
              <a:rPr lang="es-ES" dirty="0" err="1" smtClean="0"/>
              <a:t>Queue</a:t>
            </a:r>
            <a:r>
              <a:rPr lang="es-ES" dirty="0" smtClean="0"/>
              <a:t> </a:t>
            </a:r>
            <a:r>
              <a:rPr lang="es-ES" dirty="0" err="1" smtClean="0"/>
              <a:t>for</a:t>
            </a:r>
            <a:r>
              <a:rPr lang="es-ES" dirty="0" smtClean="0"/>
              <a:t> </a:t>
            </a:r>
            <a:r>
              <a:rPr lang="es-ES" dirty="0" err="1" smtClean="0"/>
              <a:t>each</a:t>
            </a:r>
            <a:r>
              <a:rPr lang="es-ES" dirty="0" smtClean="0"/>
              <a:t> </a:t>
            </a:r>
            <a:r>
              <a:rPr lang="es-ES" dirty="0" err="1" smtClean="0"/>
              <a:t>Thread</a:t>
            </a:r>
            <a:endParaRPr lang="es-ES" dirty="0"/>
          </a:p>
        </p:txBody>
      </p:sp>
      <p:sp>
        <p:nvSpPr>
          <p:cNvPr id="3" name="Marcador de contenido 2"/>
          <p:cNvSpPr>
            <a:spLocks noGrp="1"/>
          </p:cNvSpPr>
          <p:nvPr>
            <p:ph idx="1"/>
          </p:nvPr>
        </p:nvSpPr>
        <p:spPr/>
        <p:txBody>
          <a:bodyPr/>
          <a:lstStyle/>
          <a:p>
            <a:r>
              <a:rPr lang="es-ES" dirty="0" err="1" smtClean="0"/>
              <a:t>Each</a:t>
            </a:r>
            <a:r>
              <a:rPr lang="es-ES" dirty="0" smtClean="0"/>
              <a:t> </a:t>
            </a:r>
            <a:r>
              <a:rPr lang="es-ES" dirty="0" err="1" smtClean="0"/>
              <a:t>Thread</a:t>
            </a:r>
            <a:r>
              <a:rPr lang="es-ES" dirty="0" smtClean="0"/>
              <a:t> </a:t>
            </a:r>
            <a:r>
              <a:rPr lang="es-ES" dirty="0" err="1" smtClean="0"/>
              <a:t>have</a:t>
            </a:r>
            <a:r>
              <a:rPr lang="es-ES" dirty="0" smtClean="0"/>
              <a:t> </a:t>
            </a:r>
            <a:r>
              <a:rPr lang="es-ES" dirty="0" err="1" smtClean="0"/>
              <a:t>assigned</a:t>
            </a:r>
            <a:r>
              <a:rPr lang="es-ES" dirty="0" smtClean="0"/>
              <a:t> a </a:t>
            </a:r>
            <a:r>
              <a:rPr lang="es-ES" dirty="0" err="1" smtClean="0"/>
              <a:t>queue</a:t>
            </a:r>
            <a:r>
              <a:rPr lang="es-ES" dirty="0" smtClean="0"/>
              <a:t>, </a:t>
            </a:r>
            <a:r>
              <a:rPr lang="es-ES" dirty="0" err="1" smtClean="0"/>
              <a:t>that</a:t>
            </a:r>
            <a:r>
              <a:rPr lang="es-ES" dirty="0" smtClean="0"/>
              <a:t> </a:t>
            </a:r>
            <a:r>
              <a:rPr lang="es-ES" dirty="0" err="1" smtClean="0"/>
              <a:t>is</a:t>
            </a:r>
            <a:r>
              <a:rPr lang="es-ES" dirty="0" smtClean="0"/>
              <a:t> </a:t>
            </a:r>
            <a:r>
              <a:rPr lang="es-ES" dirty="0" err="1" smtClean="0"/>
              <a:t>used</a:t>
            </a:r>
            <a:r>
              <a:rPr lang="es-ES" dirty="0" smtClean="0"/>
              <a:t> to </a:t>
            </a:r>
            <a:r>
              <a:rPr lang="es-ES" dirty="0" err="1" smtClean="0"/>
              <a:t>communicate</a:t>
            </a:r>
            <a:r>
              <a:rPr lang="es-ES" dirty="0" smtClean="0"/>
              <a:t> </a:t>
            </a:r>
            <a:r>
              <a:rPr lang="es-ES" dirty="0" err="1" smtClean="0"/>
              <a:t>different</a:t>
            </a:r>
            <a:r>
              <a:rPr lang="es-ES" dirty="0" smtClean="0"/>
              <a:t> </a:t>
            </a:r>
            <a:r>
              <a:rPr lang="es-ES" dirty="0" err="1" smtClean="0"/>
              <a:t>threads</a:t>
            </a:r>
            <a:r>
              <a:rPr lang="es-ES" dirty="0" smtClean="0"/>
              <a:t>. </a:t>
            </a:r>
            <a:endParaRPr lang="es-ES" dirty="0"/>
          </a:p>
          <a:p>
            <a:r>
              <a:rPr lang="es-ES" dirty="0" err="1" smtClean="0"/>
              <a:t>The</a:t>
            </a:r>
            <a:r>
              <a:rPr lang="es-ES" dirty="0" smtClean="0"/>
              <a:t> </a:t>
            </a:r>
            <a:r>
              <a:rPr lang="es-ES" dirty="0" err="1" smtClean="0"/>
              <a:t>communication</a:t>
            </a:r>
            <a:r>
              <a:rPr lang="es-ES" dirty="0" smtClean="0"/>
              <a:t> </a:t>
            </a:r>
            <a:r>
              <a:rPr lang="es-ES" dirty="0" err="1" smtClean="0"/>
              <a:t>between</a:t>
            </a:r>
            <a:r>
              <a:rPr lang="es-ES" dirty="0" smtClean="0"/>
              <a:t> </a:t>
            </a:r>
            <a:r>
              <a:rPr lang="es-ES" dirty="0" err="1" smtClean="0"/>
              <a:t>devices</a:t>
            </a:r>
            <a:r>
              <a:rPr lang="es-ES" dirty="0" smtClean="0"/>
              <a:t> </a:t>
            </a:r>
            <a:r>
              <a:rPr lang="es-ES" dirty="0" err="1" smtClean="0"/>
              <a:t>is</a:t>
            </a:r>
            <a:r>
              <a:rPr lang="es-ES" dirty="0" smtClean="0"/>
              <a:t> </a:t>
            </a:r>
            <a:r>
              <a:rPr lang="es-ES" dirty="0" err="1" smtClean="0"/>
              <a:t>implemented</a:t>
            </a:r>
            <a:r>
              <a:rPr lang="es-ES" dirty="0" smtClean="0"/>
              <a:t> </a:t>
            </a:r>
            <a:r>
              <a:rPr lang="es-ES" dirty="0" err="1" smtClean="0"/>
              <a:t>sending</a:t>
            </a:r>
            <a:r>
              <a:rPr lang="es-ES" dirty="0" smtClean="0"/>
              <a:t> </a:t>
            </a:r>
            <a:r>
              <a:rPr lang="es-ES" dirty="0" err="1" smtClean="0"/>
              <a:t>messages</a:t>
            </a:r>
            <a:r>
              <a:rPr lang="es-ES" dirty="0" smtClean="0"/>
              <a:t> </a:t>
            </a:r>
            <a:r>
              <a:rPr lang="es-ES" dirty="0" err="1" smtClean="0"/>
              <a:t>between</a:t>
            </a:r>
            <a:r>
              <a:rPr lang="es-ES" dirty="0" smtClean="0"/>
              <a:t> </a:t>
            </a:r>
            <a:r>
              <a:rPr lang="es-ES" dirty="0" err="1" smtClean="0"/>
              <a:t>different</a:t>
            </a:r>
            <a:r>
              <a:rPr lang="es-ES" dirty="0" smtClean="0"/>
              <a:t> </a:t>
            </a:r>
            <a:r>
              <a:rPr lang="es-ES" dirty="0" err="1" smtClean="0"/>
              <a:t>threads</a:t>
            </a:r>
            <a:r>
              <a:rPr lang="es-ES" dirty="0" smtClean="0"/>
              <a:t> </a:t>
            </a:r>
            <a:r>
              <a:rPr lang="es-ES" dirty="0" err="1" smtClean="0"/>
              <a:t>using</a:t>
            </a:r>
            <a:r>
              <a:rPr lang="es-ES" dirty="0" smtClean="0"/>
              <a:t> a </a:t>
            </a:r>
            <a:r>
              <a:rPr lang="es-ES" dirty="0" err="1" smtClean="0"/>
              <a:t>queue</a:t>
            </a:r>
            <a:r>
              <a:rPr lang="es-ES" dirty="0" smtClean="0"/>
              <a:t>. </a:t>
            </a:r>
          </a:p>
          <a:p>
            <a:r>
              <a:rPr lang="es-ES" dirty="0" err="1" smtClean="0"/>
              <a:t>Always</a:t>
            </a:r>
            <a:r>
              <a:rPr lang="es-ES" dirty="0" smtClean="0"/>
              <a:t> </a:t>
            </a:r>
            <a:r>
              <a:rPr lang="es-ES" dirty="0" err="1" smtClean="0"/>
              <a:t>using</a:t>
            </a:r>
            <a:r>
              <a:rPr lang="es-ES" dirty="0" smtClean="0"/>
              <a:t> </a:t>
            </a:r>
            <a:r>
              <a:rPr lang="es-ES" dirty="0" err="1" smtClean="0"/>
              <a:t>the</a:t>
            </a:r>
            <a:r>
              <a:rPr lang="es-ES" dirty="0" smtClean="0"/>
              <a:t> </a:t>
            </a:r>
            <a:r>
              <a:rPr lang="es-ES" dirty="0" err="1" smtClean="0"/>
              <a:t>Origin</a:t>
            </a:r>
            <a:r>
              <a:rPr lang="es-ES" dirty="0" smtClean="0"/>
              <a:t> of a </a:t>
            </a:r>
            <a:r>
              <a:rPr lang="es-ES" dirty="0" err="1" smtClean="0"/>
              <a:t>message</a:t>
            </a:r>
            <a:r>
              <a:rPr lang="es-ES" dirty="0" smtClean="0"/>
              <a:t> </a:t>
            </a:r>
            <a:r>
              <a:rPr lang="es-ES" dirty="0" err="1" smtClean="0"/>
              <a:t>that</a:t>
            </a:r>
            <a:r>
              <a:rPr lang="es-ES" dirty="0" smtClean="0"/>
              <a:t> </a:t>
            </a:r>
            <a:r>
              <a:rPr lang="es-ES" dirty="0" err="1" smtClean="0"/>
              <a:t>identify</a:t>
            </a:r>
            <a:r>
              <a:rPr lang="es-ES" dirty="0" smtClean="0"/>
              <a:t> a </a:t>
            </a:r>
            <a:r>
              <a:rPr lang="es-ES" dirty="0" err="1" smtClean="0"/>
              <a:t>thread</a:t>
            </a:r>
            <a:r>
              <a:rPr lang="es-ES" dirty="0" smtClean="0"/>
              <a:t> and </a:t>
            </a:r>
            <a:r>
              <a:rPr lang="es-ES" dirty="0" err="1" smtClean="0"/>
              <a:t>the</a:t>
            </a:r>
            <a:r>
              <a:rPr lang="es-ES" dirty="0" smtClean="0"/>
              <a:t> </a:t>
            </a:r>
            <a:r>
              <a:rPr lang="es-ES" dirty="0" err="1" smtClean="0"/>
              <a:t>Destination</a:t>
            </a:r>
            <a:r>
              <a:rPr lang="es-ES" dirty="0" smtClean="0"/>
              <a:t> Field of </a:t>
            </a:r>
            <a:r>
              <a:rPr lang="es-ES" dirty="0" err="1" smtClean="0"/>
              <a:t>the</a:t>
            </a:r>
            <a:r>
              <a:rPr lang="es-ES" dirty="0" smtClean="0"/>
              <a:t> </a:t>
            </a:r>
            <a:r>
              <a:rPr lang="es-ES" dirty="0" err="1" smtClean="0"/>
              <a:t>message</a:t>
            </a:r>
            <a:r>
              <a:rPr lang="es-ES" dirty="0" smtClean="0"/>
              <a:t> </a:t>
            </a:r>
            <a:r>
              <a:rPr lang="es-ES" dirty="0" err="1" smtClean="0"/>
              <a:t>that</a:t>
            </a:r>
            <a:r>
              <a:rPr lang="es-ES" dirty="0" smtClean="0"/>
              <a:t> </a:t>
            </a:r>
            <a:r>
              <a:rPr lang="es-ES" dirty="0" err="1" smtClean="0"/>
              <a:t>identify</a:t>
            </a:r>
            <a:r>
              <a:rPr lang="es-ES" dirty="0" smtClean="0"/>
              <a:t> </a:t>
            </a:r>
            <a:r>
              <a:rPr lang="es-ES" dirty="0" err="1" smtClean="0"/>
              <a:t>the</a:t>
            </a:r>
            <a:r>
              <a:rPr lang="es-ES" dirty="0" smtClean="0"/>
              <a:t> </a:t>
            </a:r>
            <a:r>
              <a:rPr lang="es-ES" dirty="0" err="1" smtClean="0"/>
              <a:t>Destination</a:t>
            </a:r>
            <a:r>
              <a:rPr lang="es-ES" dirty="0" smtClean="0"/>
              <a:t> </a:t>
            </a:r>
            <a:r>
              <a:rPr lang="es-ES" dirty="0" err="1" smtClean="0"/>
              <a:t>Thread</a:t>
            </a:r>
            <a:r>
              <a:rPr lang="es-ES" dirty="0" smtClean="0"/>
              <a:t> and </a:t>
            </a:r>
            <a:r>
              <a:rPr lang="es-ES" dirty="0" err="1" smtClean="0"/>
              <a:t>his</a:t>
            </a:r>
            <a:r>
              <a:rPr lang="es-ES" dirty="0" smtClean="0"/>
              <a:t> </a:t>
            </a:r>
            <a:r>
              <a:rPr lang="es-ES" dirty="0" err="1" smtClean="0"/>
              <a:t>queue</a:t>
            </a:r>
            <a:r>
              <a:rPr lang="es-ES" dirty="0" smtClean="0"/>
              <a:t>. </a:t>
            </a:r>
            <a:r>
              <a:rPr lang="es-ES" dirty="0" err="1" smtClean="0"/>
              <a:t>That</a:t>
            </a:r>
            <a:r>
              <a:rPr lang="es-ES" dirty="0" smtClean="0"/>
              <a:t> </a:t>
            </a:r>
            <a:r>
              <a:rPr lang="es-ES" dirty="0" err="1" smtClean="0"/>
              <a:t>finally</a:t>
            </a:r>
            <a:r>
              <a:rPr lang="es-ES" dirty="0" smtClean="0"/>
              <a:t> </a:t>
            </a:r>
            <a:r>
              <a:rPr lang="es-ES" dirty="0" err="1" smtClean="0"/>
              <a:t>identifies</a:t>
            </a:r>
            <a:r>
              <a:rPr lang="es-ES" dirty="0" smtClean="0"/>
              <a:t> </a:t>
            </a:r>
            <a:r>
              <a:rPr lang="es-ES" dirty="0" err="1" smtClean="0"/>
              <a:t>the</a:t>
            </a:r>
            <a:r>
              <a:rPr lang="es-ES" dirty="0" smtClean="0"/>
              <a:t> </a:t>
            </a:r>
            <a:r>
              <a:rPr lang="es-ES" dirty="0" err="1" smtClean="0"/>
              <a:t>device</a:t>
            </a:r>
            <a:r>
              <a:rPr lang="es-ES" dirty="0" smtClean="0"/>
              <a:t>.</a:t>
            </a:r>
          </a:p>
          <a:p>
            <a:endParaRPr lang="es-ES" dirty="0" smtClean="0"/>
          </a:p>
          <a:p>
            <a:endParaRPr lang="es-ES" dirty="0" smtClean="0"/>
          </a:p>
          <a:p>
            <a:endParaRPr lang="es-ES" dirty="0"/>
          </a:p>
        </p:txBody>
      </p:sp>
    </p:spTree>
    <p:extLst>
      <p:ext uri="{BB962C8B-B14F-4D97-AF65-F5344CB8AC3E}">
        <p14:creationId xmlns:p14="http://schemas.microsoft.com/office/powerpoint/2010/main" val="9148033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Message</a:t>
            </a:r>
            <a:r>
              <a:rPr lang="es-ES" dirty="0" smtClean="0"/>
              <a:t> </a:t>
            </a:r>
            <a:r>
              <a:rPr lang="es-ES" dirty="0" err="1" smtClean="0"/>
              <a:t>format</a:t>
            </a:r>
            <a:endParaRPr lang="es-ES" dirty="0"/>
          </a:p>
        </p:txBody>
      </p:sp>
      <p:sp>
        <p:nvSpPr>
          <p:cNvPr id="3" name="Marcador de contenido 2"/>
          <p:cNvSpPr>
            <a:spLocks noGrp="1"/>
          </p:cNvSpPr>
          <p:nvPr>
            <p:ph idx="1"/>
          </p:nvPr>
        </p:nvSpPr>
        <p:spPr/>
        <p:txBody>
          <a:bodyPr/>
          <a:lstStyle/>
          <a:p>
            <a:r>
              <a:rPr lang="es-ES" dirty="0" err="1" smtClean="0"/>
              <a:t>The</a:t>
            </a:r>
            <a:r>
              <a:rPr lang="es-ES" dirty="0" smtClean="0"/>
              <a:t> 3 </a:t>
            </a:r>
            <a:r>
              <a:rPr lang="es-ES" dirty="0" err="1" smtClean="0"/>
              <a:t>first</a:t>
            </a:r>
            <a:r>
              <a:rPr lang="es-ES" dirty="0" smtClean="0"/>
              <a:t> </a:t>
            </a:r>
            <a:r>
              <a:rPr lang="es-ES" dirty="0" err="1" smtClean="0"/>
              <a:t>fields</a:t>
            </a:r>
            <a:r>
              <a:rPr lang="es-ES" dirty="0" smtClean="0"/>
              <a:t> are </a:t>
            </a:r>
            <a:r>
              <a:rPr lang="es-ES" dirty="0" err="1" smtClean="0"/>
              <a:t>mandatory</a:t>
            </a:r>
            <a:r>
              <a:rPr lang="es-ES" dirty="0" smtClean="0"/>
              <a:t> : </a:t>
            </a:r>
            <a:r>
              <a:rPr lang="es-ES" dirty="0" err="1" smtClean="0"/>
              <a:t>Device</a:t>
            </a:r>
            <a:r>
              <a:rPr lang="es-ES" dirty="0" smtClean="0"/>
              <a:t> </a:t>
            </a:r>
            <a:r>
              <a:rPr lang="es-ES" dirty="0" err="1" smtClean="0"/>
              <a:t>Origin</a:t>
            </a:r>
            <a:r>
              <a:rPr lang="es-ES" dirty="0" smtClean="0"/>
              <a:t>, </a:t>
            </a:r>
            <a:r>
              <a:rPr lang="es-ES" dirty="0" err="1" smtClean="0"/>
              <a:t>Device</a:t>
            </a:r>
            <a:r>
              <a:rPr lang="es-ES" dirty="0" smtClean="0"/>
              <a:t> </a:t>
            </a:r>
            <a:r>
              <a:rPr lang="es-ES" dirty="0" err="1" smtClean="0"/>
              <a:t>Destination</a:t>
            </a:r>
            <a:r>
              <a:rPr lang="es-ES" dirty="0" smtClean="0"/>
              <a:t> and </a:t>
            </a:r>
            <a:r>
              <a:rPr lang="es-ES" dirty="0" err="1" smtClean="0"/>
              <a:t>Message</a:t>
            </a:r>
            <a:r>
              <a:rPr lang="es-ES" dirty="0" smtClean="0"/>
              <a:t> </a:t>
            </a:r>
            <a:r>
              <a:rPr lang="es-ES" dirty="0" err="1" smtClean="0"/>
              <a:t>Type</a:t>
            </a:r>
            <a:r>
              <a:rPr lang="es-ES" dirty="0" smtClean="0"/>
              <a:t>.</a:t>
            </a:r>
          </a:p>
          <a:p>
            <a:r>
              <a:rPr lang="es-ES" dirty="0" err="1" smtClean="0"/>
              <a:t>The</a:t>
            </a:r>
            <a:r>
              <a:rPr lang="es-ES" dirty="0" smtClean="0"/>
              <a:t> </a:t>
            </a:r>
            <a:r>
              <a:rPr lang="es-ES" dirty="0" err="1" smtClean="0"/>
              <a:t>rest</a:t>
            </a:r>
            <a:r>
              <a:rPr lang="es-ES" dirty="0" smtClean="0"/>
              <a:t> of </a:t>
            </a:r>
            <a:r>
              <a:rPr lang="es-ES" dirty="0" err="1" smtClean="0"/>
              <a:t>the</a:t>
            </a:r>
            <a:r>
              <a:rPr lang="es-ES" dirty="0" smtClean="0"/>
              <a:t> </a:t>
            </a:r>
            <a:r>
              <a:rPr lang="es-ES" dirty="0" err="1" smtClean="0"/>
              <a:t>fields</a:t>
            </a:r>
            <a:r>
              <a:rPr lang="es-ES" dirty="0" smtClean="0"/>
              <a:t> </a:t>
            </a:r>
            <a:r>
              <a:rPr lang="es-ES" dirty="0" err="1" smtClean="0"/>
              <a:t>depend</a:t>
            </a:r>
            <a:r>
              <a:rPr lang="es-ES" dirty="0" smtClean="0"/>
              <a:t> </a:t>
            </a:r>
            <a:r>
              <a:rPr lang="es-ES" dirty="0" err="1" smtClean="0"/>
              <a:t>on</a:t>
            </a:r>
            <a:r>
              <a:rPr lang="es-ES" dirty="0" smtClean="0"/>
              <a:t> </a:t>
            </a:r>
            <a:r>
              <a:rPr lang="es-ES" dirty="0" err="1" smtClean="0"/>
              <a:t>the</a:t>
            </a:r>
            <a:r>
              <a:rPr lang="es-ES" dirty="0" smtClean="0"/>
              <a:t> </a:t>
            </a:r>
            <a:r>
              <a:rPr lang="es-ES" dirty="0" err="1" smtClean="0"/>
              <a:t>Type</a:t>
            </a:r>
            <a:r>
              <a:rPr lang="es-ES" dirty="0" smtClean="0"/>
              <a:t> of </a:t>
            </a:r>
            <a:r>
              <a:rPr lang="es-ES" dirty="0" err="1" smtClean="0"/>
              <a:t>Message</a:t>
            </a:r>
            <a:r>
              <a:rPr lang="es-ES" dirty="0" smtClean="0"/>
              <a:t>.</a:t>
            </a:r>
          </a:p>
          <a:p>
            <a:r>
              <a:rPr lang="es-ES" dirty="0" err="1" smtClean="0"/>
              <a:t>Each</a:t>
            </a:r>
            <a:r>
              <a:rPr lang="es-ES" dirty="0" smtClean="0"/>
              <a:t> Field </a:t>
            </a:r>
            <a:r>
              <a:rPr lang="es-ES" dirty="0" err="1" smtClean="0"/>
              <a:t>have</a:t>
            </a:r>
            <a:r>
              <a:rPr lang="es-ES" dirty="0" smtClean="0"/>
              <a:t> variable </a:t>
            </a:r>
            <a:r>
              <a:rPr lang="es-ES" dirty="0" err="1" smtClean="0"/>
              <a:t>length</a:t>
            </a:r>
            <a:r>
              <a:rPr lang="es-ES" dirty="0" smtClean="0"/>
              <a:t>, and use a </a:t>
            </a:r>
            <a:r>
              <a:rPr lang="es-ES" dirty="0" err="1" smtClean="0"/>
              <a:t>separator</a:t>
            </a:r>
            <a:r>
              <a:rPr lang="es-ES" dirty="0" smtClean="0"/>
              <a:t> </a:t>
            </a:r>
            <a:r>
              <a:rPr lang="es-ES" dirty="0" err="1" smtClean="0"/>
              <a:t>field</a:t>
            </a:r>
            <a:r>
              <a:rPr lang="es-ES" dirty="0" smtClean="0"/>
              <a:t>.</a:t>
            </a:r>
          </a:p>
          <a:p>
            <a:r>
              <a:rPr lang="es-ES" dirty="0" err="1" smtClean="0"/>
              <a:t>Each</a:t>
            </a:r>
            <a:r>
              <a:rPr lang="es-ES" dirty="0" smtClean="0"/>
              <a:t> </a:t>
            </a:r>
            <a:r>
              <a:rPr lang="es-ES" dirty="0" err="1" smtClean="0"/>
              <a:t>Message</a:t>
            </a:r>
            <a:r>
              <a:rPr lang="es-ES" dirty="0" smtClean="0"/>
              <a:t> </a:t>
            </a:r>
            <a:r>
              <a:rPr lang="es-ES" dirty="0" err="1" smtClean="0"/>
              <a:t>is</a:t>
            </a:r>
            <a:r>
              <a:rPr lang="es-ES" dirty="0" smtClean="0"/>
              <a:t> </a:t>
            </a:r>
            <a:r>
              <a:rPr lang="es-ES" dirty="0" err="1" smtClean="0"/>
              <a:t>finished</a:t>
            </a:r>
            <a:r>
              <a:rPr lang="es-ES" dirty="0" smtClean="0"/>
              <a:t> </a:t>
            </a:r>
            <a:r>
              <a:rPr lang="es-ES" dirty="0" err="1" smtClean="0"/>
              <a:t>by</a:t>
            </a:r>
            <a:r>
              <a:rPr lang="es-ES" dirty="0" smtClean="0"/>
              <a:t> ASCII_EOT to </a:t>
            </a:r>
            <a:r>
              <a:rPr lang="es-ES" dirty="0" err="1" smtClean="0"/>
              <a:t>indicate</a:t>
            </a:r>
            <a:r>
              <a:rPr lang="es-ES" dirty="0" smtClean="0"/>
              <a:t> </a:t>
            </a:r>
            <a:r>
              <a:rPr lang="es-ES" dirty="0" err="1" smtClean="0"/>
              <a:t>end</a:t>
            </a:r>
            <a:r>
              <a:rPr lang="es-ES" dirty="0" smtClean="0"/>
              <a:t> of </a:t>
            </a:r>
            <a:r>
              <a:rPr lang="es-ES" dirty="0" err="1" smtClean="0"/>
              <a:t>message</a:t>
            </a:r>
            <a:r>
              <a:rPr lang="es-ES" dirty="0" smtClean="0"/>
              <a:t>.</a:t>
            </a:r>
            <a:endParaRPr lang="es-ES" dirty="0"/>
          </a:p>
        </p:txBody>
      </p:sp>
    </p:spTree>
    <p:extLst>
      <p:ext uri="{BB962C8B-B14F-4D97-AF65-F5344CB8AC3E}">
        <p14:creationId xmlns:p14="http://schemas.microsoft.com/office/powerpoint/2010/main" val="260170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9694" y="247816"/>
            <a:ext cx="9905998" cy="534779"/>
          </a:xfrm>
        </p:spPr>
        <p:txBody>
          <a:bodyPr>
            <a:normAutofit fontScale="90000"/>
          </a:bodyPr>
          <a:lstStyle/>
          <a:p>
            <a:r>
              <a:rPr lang="es-ES" dirty="0" err="1" smtClean="0"/>
              <a:t>security</a:t>
            </a:r>
            <a:endParaRPr lang="es-ES" dirty="0"/>
          </a:p>
        </p:txBody>
      </p:sp>
      <p:sp>
        <p:nvSpPr>
          <p:cNvPr id="3" name="Marcador de contenido 2"/>
          <p:cNvSpPr>
            <a:spLocks noGrp="1"/>
          </p:cNvSpPr>
          <p:nvPr>
            <p:ph idx="1"/>
          </p:nvPr>
        </p:nvSpPr>
        <p:spPr>
          <a:xfrm>
            <a:off x="1141412" y="1128584"/>
            <a:ext cx="9905999" cy="5338119"/>
          </a:xfrm>
        </p:spPr>
        <p:txBody>
          <a:bodyPr>
            <a:normAutofit fontScale="70000" lnSpcReduction="20000"/>
          </a:bodyPr>
          <a:lstStyle/>
          <a:p>
            <a:r>
              <a:rPr lang="es-ES" dirty="0" err="1" smtClean="0"/>
              <a:t>Used</a:t>
            </a:r>
            <a:r>
              <a:rPr lang="es-ES" dirty="0" smtClean="0"/>
              <a:t> SHA256 in </a:t>
            </a:r>
            <a:r>
              <a:rPr lang="es-ES" dirty="0" err="1" smtClean="0"/>
              <a:t>both</a:t>
            </a:r>
            <a:r>
              <a:rPr lang="es-ES" dirty="0" smtClean="0"/>
              <a:t> </a:t>
            </a:r>
            <a:r>
              <a:rPr lang="es-ES" dirty="0" err="1" smtClean="0"/>
              <a:t>parts</a:t>
            </a:r>
            <a:r>
              <a:rPr lang="es-ES" dirty="0" smtClean="0"/>
              <a:t> of </a:t>
            </a:r>
            <a:r>
              <a:rPr lang="es-ES" dirty="0" err="1" smtClean="0"/>
              <a:t>the</a:t>
            </a:r>
            <a:r>
              <a:rPr lang="es-ES" dirty="0" smtClean="0"/>
              <a:t> </a:t>
            </a:r>
            <a:r>
              <a:rPr lang="es-ES" dirty="0" err="1" smtClean="0"/>
              <a:t>communication</a:t>
            </a:r>
            <a:r>
              <a:rPr lang="es-ES" dirty="0" smtClean="0"/>
              <a:t> to </a:t>
            </a:r>
            <a:r>
              <a:rPr lang="es-ES" dirty="0" err="1" smtClean="0"/>
              <a:t>identify</a:t>
            </a:r>
            <a:r>
              <a:rPr lang="es-ES" dirty="0" smtClean="0"/>
              <a:t> </a:t>
            </a:r>
            <a:r>
              <a:rPr lang="es-ES" dirty="0" err="1" smtClean="0"/>
              <a:t>the</a:t>
            </a:r>
            <a:r>
              <a:rPr lang="es-ES" dirty="0" smtClean="0"/>
              <a:t> </a:t>
            </a:r>
            <a:r>
              <a:rPr lang="es-ES" dirty="0" err="1" smtClean="0"/>
              <a:t>devices</a:t>
            </a:r>
            <a:r>
              <a:rPr lang="es-ES" dirty="0" smtClean="0"/>
              <a:t> </a:t>
            </a:r>
            <a:r>
              <a:rPr lang="es-ES" dirty="0" err="1" smtClean="0"/>
              <a:t>registered</a:t>
            </a:r>
            <a:r>
              <a:rPr lang="es-ES" dirty="0" smtClean="0"/>
              <a:t>.</a:t>
            </a:r>
          </a:p>
          <a:p>
            <a:r>
              <a:rPr lang="es-ES" dirty="0" err="1" smtClean="0"/>
              <a:t>The</a:t>
            </a:r>
            <a:r>
              <a:rPr lang="es-ES" dirty="0" smtClean="0"/>
              <a:t> </a:t>
            </a:r>
            <a:r>
              <a:rPr lang="es-ES" dirty="0" err="1" smtClean="0"/>
              <a:t>database</a:t>
            </a:r>
            <a:r>
              <a:rPr lang="es-ES" dirty="0" smtClean="0"/>
              <a:t> store in a </a:t>
            </a:r>
            <a:r>
              <a:rPr lang="es-ES" dirty="0" err="1" smtClean="0"/>
              <a:t>table</a:t>
            </a:r>
            <a:r>
              <a:rPr lang="es-ES" dirty="0" smtClean="0"/>
              <a:t> </a:t>
            </a:r>
            <a:r>
              <a:rPr lang="es-ES" dirty="0" err="1" smtClean="0"/>
              <a:t>the</a:t>
            </a:r>
            <a:r>
              <a:rPr lang="es-ES" dirty="0" smtClean="0"/>
              <a:t> </a:t>
            </a:r>
            <a:r>
              <a:rPr lang="es-ES" dirty="0" err="1" smtClean="0"/>
              <a:t>devices</a:t>
            </a:r>
            <a:r>
              <a:rPr lang="es-ES" dirty="0" smtClean="0"/>
              <a:t> </a:t>
            </a:r>
            <a:r>
              <a:rPr lang="es-ES" dirty="0" err="1" smtClean="0"/>
              <a:t>registered</a:t>
            </a:r>
            <a:r>
              <a:rPr lang="es-ES" dirty="0" smtClean="0"/>
              <a:t> </a:t>
            </a:r>
            <a:r>
              <a:rPr lang="es-ES" dirty="0" err="1" smtClean="0"/>
              <a:t>with</a:t>
            </a:r>
            <a:r>
              <a:rPr lang="es-ES" dirty="0" smtClean="0"/>
              <a:t> 3 </a:t>
            </a:r>
            <a:r>
              <a:rPr lang="es-ES" dirty="0" err="1" smtClean="0"/>
              <a:t>columns</a:t>
            </a:r>
            <a:r>
              <a:rPr lang="es-ES" dirty="0" smtClean="0"/>
              <a:t> </a:t>
            </a:r>
            <a:r>
              <a:rPr lang="es-ES" dirty="0" err="1" smtClean="0"/>
              <a:t>that</a:t>
            </a:r>
            <a:r>
              <a:rPr lang="es-ES" dirty="0" smtClean="0"/>
              <a:t> </a:t>
            </a:r>
            <a:r>
              <a:rPr lang="es-ES" dirty="0" err="1" smtClean="0"/>
              <a:t>is</a:t>
            </a:r>
            <a:r>
              <a:rPr lang="es-ES" dirty="0" smtClean="0"/>
              <a:t> </a:t>
            </a:r>
            <a:r>
              <a:rPr lang="es-ES" dirty="0" err="1" smtClean="0"/>
              <a:t>needed</a:t>
            </a:r>
            <a:r>
              <a:rPr lang="es-ES" dirty="0" smtClean="0"/>
              <a:t> </a:t>
            </a:r>
            <a:r>
              <a:rPr lang="es-ES" dirty="0" err="1" smtClean="0"/>
              <a:t>for</a:t>
            </a:r>
            <a:r>
              <a:rPr lang="es-ES" dirty="0" smtClean="0"/>
              <a:t> </a:t>
            </a:r>
            <a:r>
              <a:rPr lang="es-ES" dirty="0" err="1" smtClean="0"/>
              <a:t>the</a:t>
            </a:r>
            <a:r>
              <a:rPr lang="es-ES" dirty="0" smtClean="0"/>
              <a:t> </a:t>
            </a:r>
            <a:r>
              <a:rPr lang="es-ES" dirty="0" err="1" smtClean="0"/>
              <a:t>connection</a:t>
            </a:r>
            <a:r>
              <a:rPr lang="es-ES" dirty="0" smtClean="0"/>
              <a:t> : </a:t>
            </a:r>
            <a:r>
              <a:rPr lang="es-ES" dirty="0" err="1" smtClean="0"/>
              <a:t>Type</a:t>
            </a:r>
            <a:r>
              <a:rPr lang="es-ES" dirty="0" smtClean="0"/>
              <a:t> of </a:t>
            </a:r>
            <a:r>
              <a:rPr lang="es-ES" dirty="0" err="1" smtClean="0"/>
              <a:t>Device</a:t>
            </a:r>
            <a:r>
              <a:rPr lang="es-ES" dirty="0" smtClean="0"/>
              <a:t>, Id and Serial </a:t>
            </a:r>
            <a:r>
              <a:rPr lang="es-ES" dirty="0" err="1" smtClean="0"/>
              <a:t>Number</a:t>
            </a:r>
            <a:r>
              <a:rPr lang="es-ES" dirty="0" smtClean="0"/>
              <a:t>. Serial </a:t>
            </a:r>
            <a:r>
              <a:rPr lang="es-ES" dirty="0" err="1" smtClean="0"/>
              <a:t>Number</a:t>
            </a:r>
            <a:r>
              <a:rPr lang="es-ES" dirty="0" smtClean="0"/>
              <a:t> </a:t>
            </a:r>
            <a:r>
              <a:rPr lang="es-ES" dirty="0" err="1" smtClean="0"/>
              <a:t>never</a:t>
            </a:r>
            <a:r>
              <a:rPr lang="es-ES" dirty="0" smtClean="0"/>
              <a:t> </a:t>
            </a:r>
            <a:r>
              <a:rPr lang="es-ES" dirty="0" err="1" smtClean="0"/>
              <a:t>is</a:t>
            </a:r>
            <a:r>
              <a:rPr lang="es-ES" dirty="0" smtClean="0"/>
              <a:t> </a:t>
            </a:r>
            <a:r>
              <a:rPr lang="es-ES" dirty="0" err="1" smtClean="0"/>
              <a:t>sent</a:t>
            </a:r>
            <a:r>
              <a:rPr lang="es-ES" dirty="0" smtClean="0"/>
              <a:t> in </a:t>
            </a:r>
            <a:r>
              <a:rPr lang="es-ES" dirty="0" err="1" smtClean="0"/>
              <a:t>any</a:t>
            </a:r>
            <a:r>
              <a:rPr lang="es-ES" dirty="0" smtClean="0"/>
              <a:t> </a:t>
            </a:r>
            <a:r>
              <a:rPr lang="es-ES" dirty="0" err="1" smtClean="0"/>
              <a:t>trasmission</a:t>
            </a:r>
            <a:r>
              <a:rPr lang="es-ES" dirty="0" smtClean="0"/>
              <a:t>.</a:t>
            </a:r>
          </a:p>
          <a:p>
            <a:r>
              <a:rPr lang="es-ES" dirty="0" smtClean="0"/>
              <a:t>In </a:t>
            </a:r>
            <a:r>
              <a:rPr lang="es-ES" dirty="0" err="1" smtClean="0"/>
              <a:t>the</a:t>
            </a:r>
            <a:r>
              <a:rPr lang="es-ES" dirty="0" smtClean="0"/>
              <a:t> </a:t>
            </a:r>
            <a:r>
              <a:rPr lang="es-ES" dirty="0" err="1" smtClean="0"/>
              <a:t>first</a:t>
            </a:r>
            <a:r>
              <a:rPr lang="es-ES" dirty="0" smtClean="0"/>
              <a:t> </a:t>
            </a:r>
            <a:r>
              <a:rPr lang="es-ES" dirty="0" err="1" smtClean="0"/>
              <a:t>step</a:t>
            </a:r>
            <a:r>
              <a:rPr lang="es-ES" dirty="0" smtClean="0"/>
              <a:t> Server </a:t>
            </a:r>
            <a:r>
              <a:rPr lang="es-ES" dirty="0" err="1" smtClean="0"/>
              <a:t>will</a:t>
            </a:r>
            <a:r>
              <a:rPr lang="es-ES" dirty="0" smtClean="0"/>
              <a:t> </a:t>
            </a:r>
            <a:r>
              <a:rPr lang="es-ES" dirty="0" err="1" smtClean="0"/>
              <a:t>receive</a:t>
            </a:r>
            <a:r>
              <a:rPr lang="es-ES" dirty="0" smtClean="0"/>
              <a:t> </a:t>
            </a:r>
            <a:r>
              <a:rPr lang="es-ES" dirty="0" err="1" smtClean="0"/>
              <a:t>Type</a:t>
            </a:r>
            <a:r>
              <a:rPr lang="es-ES" dirty="0" smtClean="0"/>
              <a:t> of </a:t>
            </a:r>
            <a:r>
              <a:rPr lang="es-ES" dirty="0" err="1" smtClean="0"/>
              <a:t>Device</a:t>
            </a:r>
            <a:r>
              <a:rPr lang="es-ES" dirty="0" smtClean="0"/>
              <a:t> and Id, </a:t>
            </a:r>
            <a:r>
              <a:rPr lang="es-ES" dirty="0" err="1" smtClean="0"/>
              <a:t>getting</a:t>
            </a:r>
            <a:r>
              <a:rPr lang="es-ES" dirty="0" smtClean="0"/>
              <a:t> </a:t>
            </a:r>
            <a:r>
              <a:rPr lang="es-ES" dirty="0" err="1" smtClean="0"/>
              <a:t>the</a:t>
            </a:r>
            <a:r>
              <a:rPr lang="es-ES" dirty="0" smtClean="0"/>
              <a:t> Serial </a:t>
            </a:r>
            <a:r>
              <a:rPr lang="es-ES" dirty="0" err="1" smtClean="0"/>
              <a:t>Number</a:t>
            </a:r>
            <a:r>
              <a:rPr lang="es-ES" dirty="0" smtClean="0"/>
              <a:t> </a:t>
            </a:r>
            <a:r>
              <a:rPr lang="es-ES" dirty="0" err="1" smtClean="0"/>
              <a:t>from</a:t>
            </a:r>
            <a:r>
              <a:rPr lang="es-ES" dirty="0" smtClean="0"/>
              <a:t> </a:t>
            </a:r>
            <a:r>
              <a:rPr lang="es-ES" dirty="0" err="1" smtClean="0"/>
              <a:t>the</a:t>
            </a:r>
            <a:r>
              <a:rPr lang="es-ES" dirty="0" smtClean="0"/>
              <a:t> </a:t>
            </a:r>
            <a:r>
              <a:rPr lang="es-ES" dirty="0" err="1" smtClean="0"/>
              <a:t>Database</a:t>
            </a:r>
            <a:r>
              <a:rPr lang="es-ES" dirty="0" smtClean="0"/>
              <a:t>.</a:t>
            </a:r>
          </a:p>
          <a:p>
            <a:r>
              <a:rPr lang="es-ES" dirty="0" err="1" smtClean="0"/>
              <a:t>The</a:t>
            </a:r>
            <a:r>
              <a:rPr lang="es-ES" dirty="0" smtClean="0"/>
              <a:t> </a:t>
            </a:r>
            <a:r>
              <a:rPr lang="es-ES" dirty="0" err="1" smtClean="0"/>
              <a:t>Random</a:t>
            </a:r>
            <a:r>
              <a:rPr lang="es-ES" dirty="0" smtClean="0"/>
              <a:t> </a:t>
            </a:r>
            <a:r>
              <a:rPr lang="es-ES" dirty="0" err="1" smtClean="0"/>
              <a:t>Number</a:t>
            </a:r>
            <a:r>
              <a:rPr lang="es-ES" dirty="0" smtClean="0"/>
              <a:t> </a:t>
            </a:r>
            <a:r>
              <a:rPr lang="es-ES" dirty="0" err="1" smtClean="0"/>
              <a:t>is</a:t>
            </a:r>
            <a:r>
              <a:rPr lang="es-ES" dirty="0" smtClean="0"/>
              <a:t> </a:t>
            </a:r>
            <a:r>
              <a:rPr lang="es-ES" dirty="0" err="1" smtClean="0"/>
              <a:t>generated</a:t>
            </a:r>
            <a:r>
              <a:rPr lang="es-ES" dirty="0" smtClean="0"/>
              <a:t> in </a:t>
            </a:r>
            <a:r>
              <a:rPr lang="es-ES" dirty="0" err="1" smtClean="0"/>
              <a:t>the</a:t>
            </a:r>
            <a:r>
              <a:rPr lang="es-ES" dirty="0" smtClean="0"/>
              <a:t> </a:t>
            </a:r>
            <a:r>
              <a:rPr lang="es-ES" dirty="0" err="1" smtClean="0"/>
              <a:t>IoT</a:t>
            </a:r>
            <a:r>
              <a:rPr lang="es-ES" dirty="0" smtClean="0"/>
              <a:t> </a:t>
            </a:r>
            <a:r>
              <a:rPr lang="es-ES" dirty="0" err="1" smtClean="0"/>
              <a:t>device</a:t>
            </a:r>
            <a:r>
              <a:rPr lang="es-ES" dirty="0" smtClean="0"/>
              <a:t> </a:t>
            </a:r>
            <a:r>
              <a:rPr lang="es-ES" dirty="0" err="1" smtClean="0"/>
              <a:t>using</a:t>
            </a:r>
            <a:r>
              <a:rPr lang="es-ES" dirty="0" smtClean="0"/>
              <a:t> </a:t>
            </a:r>
            <a:r>
              <a:rPr lang="es-ES" dirty="0" err="1" smtClean="0"/>
              <a:t>srand</a:t>
            </a:r>
            <a:r>
              <a:rPr lang="es-ES" dirty="0" smtClean="0"/>
              <a:t>(</a:t>
            </a:r>
            <a:r>
              <a:rPr lang="es-ES" dirty="0" err="1" smtClean="0"/>
              <a:t>value</a:t>
            </a:r>
            <a:r>
              <a:rPr lang="es-ES" dirty="0" smtClean="0"/>
              <a:t> of timer) </a:t>
            </a:r>
            <a:r>
              <a:rPr lang="es-ES" dirty="0" err="1" smtClean="0"/>
              <a:t>with</a:t>
            </a:r>
            <a:r>
              <a:rPr lang="es-ES" dirty="0" smtClean="0"/>
              <a:t> a timer </a:t>
            </a:r>
            <a:r>
              <a:rPr lang="es-ES" dirty="0" err="1" smtClean="0"/>
              <a:t>value</a:t>
            </a:r>
            <a:r>
              <a:rPr lang="es-ES" dirty="0" smtClean="0"/>
              <a:t> in </a:t>
            </a:r>
            <a:r>
              <a:rPr lang="es-ES" dirty="0" err="1" smtClean="0"/>
              <a:t>the</a:t>
            </a:r>
            <a:r>
              <a:rPr lang="es-ES" dirty="0" smtClean="0"/>
              <a:t> </a:t>
            </a:r>
            <a:r>
              <a:rPr lang="es-ES" dirty="0" err="1" smtClean="0"/>
              <a:t>moment</a:t>
            </a:r>
            <a:r>
              <a:rPr lang="es-ES" dirty="0" smtClean="0"/>
              <a:t> of </a:t>
            </a:r>
            <a:r>
              <a:rPr lang="es-ES" dirty="0" err="1" smtClean="0"/>
              <a:t>calculation</a:t>
            </a:r>
            <a:r>
              <a:rPr lang="es-ES" dirty="0" smtClean="0"/>
              <a:t> and rand() </a:t>
            </a:r>
            <a:r>
              <a:rPr lang="es-ES" dirty="0" err="1" smtClean="0"/>
              <a:t>function</a:t>
            </a:r>
            <a:r>
              <a:rPr lang="es-ES" dirty="0" smtClean="0"/>
              <a:t>. A </a:t>
            </a:r>
            <a:r>
              <a:rPr lang="es-ES" dirty="0" err="1" smtClean="0"/>
              <a:t>number</a:t>
            </a:r>
            <a:r>
              <a:rPr lang="es-ES" dirty="0" smtClean="0"/>
              <a:t> of 5 </a:t>
            </a:r>
            <a:r>
              <a:rPr lang="es-ES" dirty="0" err="1" smtClean="0"/>
              <a:t>digits</a:t>
            </a:r>
            <a:r>
              <a:rPr lang="es-ES" dirty="0" smtClean="0"/>
              <a:t> </a:t>
            </a:r>
            <a:r>
              <a:rPr lang="es-ES" dirty="0" err="1" smtClean="0"/>
              <a:t>is</a:t>
            </a:r>
            <a:r>
              <a:rPr lang="es-ES" dirty="0" smtClean="0"/>
              <a:t> </a:t>
            </a:r>
            <a:r>
              <a:rPr lang="es-ES" dirty="0" err="1" smtClean="0"/>
              <a:t>generated</a:t>
            </a:r>
            <a:r>
              <a:rPr lang="es-ES" dirty="0" smtClean="0"/>
              <a:t>. In </a:t>
            </a:r>
            <a:r>
              <a:rPr lang="es-ES" dirty="0" err="1" smtClean="0"/>
              <a:t>the</a:t>
            </a:r>
            <a:r>
              <a:rPr lang="es-ES" dirty="0" smtClean="0"/>
              <a:t> case of </a:t>
            </a:r>
            <a:r>
              <a:rPr lang="es-ES" dirty="0" err="1" smtClean="0"/>
              <a:t>using</a:t>
            </a:r>
            <a:r>
              <a:rPr lang="es-ES" dirty="0" smtClean="0"/>
              <a:t> Python, </a:t>
            </a:r>
            <a:r>
              <a:rPr lang="es-ES" dirty="0" err="1" smtClean="0"/>
              <a:t>random</a:t>
            </a:r>
            <a:r>
              <a:rPr lang="es-ES" dirty="0" smtClean="0"/>
              <a:t> </a:t>
            </a:r>
            <a:r>
              <a:rPr lang="es-ES" dirty="0" err="1" smtClean="0"/>
              <a:t>lib</a:t>
            </a:r>
            <a:r>
              <a:rPr lang="es-ES" dirty="0" smtClean="0"/>
              <a:t> </a:t>
            </a:r>
            <a:r>
              <a:rPr lang="es-ES" dirty="0" err="1" smtClean="0"/>
              <a:t>is</a:t>
            </a:r>
            <a:r>
              <a:rPr lang="es-ES" dirty="0" smtClean="0"/>
              <a:t> </a:t>
            </a:r>
            <a:r>
              <a:rPr lang="es-ES" dirty="0" err="1" smtClean="0"/>
              <a:t>used</a:t>
            </a:r>
            <a:r>
              <a:rPr lang="es-ES" dirty="0" smtClean="0"/>
              <a:t>.</a:t>
            </a:r>
          </a:p>
          <a:p>
            <a:r>
              <a:rPr lang="es-ES" dirty="0" err="1" smtClean="0"/>
              <a:t>The</a:t>
            </a:r>
            <a:r>
              <a:rPr lang="es-ES" dirty="0" smtClean="0"/>
              <a:t> </a:t>
            </a:r>
            <a:r>
              <a:rPr lang="es-ES" dirty="0" err="1" smtClean="0"/>
              <a:t>device</a:t>
            </a:r>
            <a:r>
              <a:rPr lang="es-ES" dirty="0" smtClean="0"/>
              <a:t> </a:t>
            </a:r>
            <a:r>
              <a:rPr lang="es-ES" dirty="0" err="1" smtClean="0"/>
              <a:t>will</a:t>
            </a:r>
            <a:r>
              <a:rPr lang="es-ES" dirty="0" smtClean="0"/>
              <a:t> </a:t>
            </a:r>
            <a:r>
              <a:rPr lang="es-ES" dirty="0" err="1" smtClean="0"/>
              <a:t>send</a:t>
            </a:r>
            <a:r>
              <a:rPr lang="es-ES" dirty="0" smtClean="0"/>
              <a:t> </a:t>
            </a:r>
            <a:r>
              <a:rPr lang="es-ES" dirty="0" err="1" smtClean="0"/>
              <a:t>the</a:t>
            </a:r>
            <a:r>
              <a:rPr lang="es-ES" dirty="0" smtClean="0"/>
              <a:t> </a:t>
            </a:r>
            <a:r>
              <a:rPr lang="es-ES" dirty="0" err="1" smtClean="0"/>
              <a:t>digest</a:t>
            </a:r>
            <a:r>
              <a:rPr lang="es-ES" dirty="0" smtClean="0"/>
              <a:t> of Serial </a:t>
            </a:r>
            <a:r>
              <a:rPr lang="es-ES" dirty="0" err="1" smtClean="0"/>
              <a:t>Number</a:t>
            </a:r>
            <a:r>
              <a:rPr lang="es-ES" dirty="0" smtClean="0"/>
              <a:t> + </a:t>
            </a:r>
            <a:r>
              <a:rPr lang="es-ES" dirty="0" err="1" smtClean="0"/>
              <a:t>Random</a:t>
            </a:r>
            <a:r>
              <a:rPr lang="es-ES" dirty="0" smtClean="0"/>
              <a:t> </a:t>
            </a:r>
            <a:r>
              <a:rPr lang="es-ES" dirty="0" err="1" smtClean="0"/>
              <a:t>Number</a:t>
            </a:r>
            <a:r>
              <a:rPr lang="es-ES" dirty="0" smtClean="0"/>
              <a:t>, and </a:t>
            </a:r>
            <a:r>
              <a:rPr lang="es-ES" dirty="0" err="1" smtClean="0"/>
              <a:t>the</a:t>
            </a:r>
            <a:r>
              <a:rPr lang="es-ES" dirty="0" smtClean="0"/>
              <a:t> </a:t>
            </a:r>
            <a:r>
              <a:rPr lang="es-ES" dirty="0" err="1" smtClean="0"/>
              <a:t>random</a:t>
            </a:r>
            <a:r>
              <a:rPr lang="es-ES" dirty="0" smtClean="0"/>
              <a:t> </a:t>
            </a:r>
            <a:r>
              <a:rPr lang="es-ES" dirty="0" err="1" smtClean="0"/>
              <a:t>number</a:t>
            </a:r>
            <a:r>
              <a:rPr lang="es-ES" dirty="0" smtClean="0"/>
              <a:t>.</a:t>
            </a:r>
          </a:p>
          <a:p>
            <a:r>
              <a:rPr lang="es-ES" dirty="0" err="1" smtClean="0"/>
              <a:t>The</a:t>
            </a:r>
            <a:r>
              <a:rPr lang="es-ES" dirty="0" smtClean="0"/>
              <a:t> Server </a:t>
            </a:r>
            <a:r>
              <a:rPr lang="es-ES" dirty="0" err="1" smtClean="0"/>
              <a:t>using</a:t>
            </a:r>
            <a:r>
              <a:rPr lang="es-ES" dirty="0" smtClean="0"/>
              <a:t> </a:t>
            </a:r>
            <a:r>
              <a:rPr lang="es-ES" dirty="0" err="1" smtClean="0"/>
              <a:t>the</a:t>
            </a:r>
            <a:r>
              <a:rPr lang="es-ES" dirty="0" smtClean="0"/>
              <a:t> serial </a:t>
            </a:r>
            <a:r>
              <a:rPr lang="es-ES" dirty="0" err="1" smtClean="0"/>
              <a:t>number</a:t>
            </a:r>
            <a:r>
              <a:rPr lang="es-ES" dirty="0" smtClean="0"/>
              <a:t> </a:t>
            </a:r>
            <a:r>
              <a:rPr lang="es-ES" dirty="0" err="1" smtClean="0"/>
              <a:t>stored</a:t>
            </a:r>
            <a:r>
              <a:rPr lang="es-ES" dirty="0" smtClean="0"/>
              <a:t> in </a:t>
            </a:r>
            <a:r>
              <a:rPr lang="es-ES" dirty="0" err="1" smtClean="0"/>
              <a:t>the</a:t>
            </a:r>
            <a:r>
              <a:rPr lang="es-ES" dirty="0" smtClean="0"/>
              <a:t> </a:t>
            </a:r>
            <a:r>
              <a:rPr lang="es-ES" dirty="0" err="1" smtClean="0"/>
              <a:t>database</a:t>
            </a:r>
            <a:r>
              <a:rPr lang="es-ES" dirty="0" smtClean="0"/>
              <a:t>, and </a:t>
            </a:r>
            <a:r>
              <a:rPr lang="es-ES" dirty="0" err="1" smtClean="0"/>
              <a:t>the</a:t>
            </a:r>
            <a:r>
              <a:rPr lang="es-ES" dirty="0" smtClean="0"/>
              <a:t> </a:t>
            </a:r>
            <a:r>
              <a:rPr lang="es-ES" dirty="0" err="1" smtClean="0"/>
              <a:t>random</a:t>
            </a:r>
            <a:r>
              <a:rPr lang="es-ES" dirty="0" smtClean="0"/>
              <a:t> </a:t>
            </a:r>
            <a:r>
              <a:rPr lang="es-ES" dirty="0" err="1" smtClean="0"/>
              <a:t>number</a:t>
            </a:r>
            <a:r>
              <a:rPr lang="es-ES" dirty="0" smtClean="0"/>
              <a:t> </a:t>
            </a:r>
            <a:r>
              <a:rPr lang="es-ES" dirty="0" err="1" smtClean="0"/>
              <a:t>provided</a:t>
            </a:r>
            <a:r>
              <a:rPr lang="es-ES" dirty="0" smtClean="0"/>
              <a:t> </a:t>
            </a:r>
            <a:r>
              <a:rPr lang="es-ES" dirty="0" err="1" smtClean="0"/>
              <a:t>by</a:t>
            </a:r>
            <a:r>
              <a:rPr lang="es-ES" dirty="0" smtClean="0"/>
              <a:t> </a:t>
            </a:r>
            <a:r>
              <a:rPr lang="es-ES" dirty="0" err="1" smtClean="0"/>
              <a:t>the</a:t>
            </a:r>
            <a:r>
              <a:rPr lang="es-ES" dirty="0" smtClean="0"/>
              <a:t> </a:t>
            </a:r>
            <a:r>
              <a:rPr lang="es-ES" dirty="0" err="1" smtClean="0"/>
              <a:t>device</a:t>
            </a:r>
            <a:r>
              <a:rPr lang="es-ES" dirty="0" smtClean="0"/>
              <a:t>, </a:t>
            </a:r>
            <a:r>
              <a:rPr lang="es-ES" dirty="0" err="1" smtClean="0"/>
              <a:t>will</a:t>
            </a:r>
            <a:r>
              <a:rPr lang="es-ES" dirty="0" smtClean="0"/>
              <a:t> </a:t>
            </a:r>
            <a:r>
              <a:rPr lang="es-ES" dirty="0" err="1" smtClean="0"/>
              <a:t>calculate</a:t>
            </a:r>
            <a:r>
              <a:rPr lang="es-ES" dirty="0" smtClean="0"/>
              <a:t> </a:t>
            </a:r>
            <a:r>
              <a:rPr lang="es-ES" dirty="0" err="1" smtClean="0"/>
              <a:t>the</a:t>
            </a:r>
            <a:r>
              <a:rPr lang="es-ES" dirty="0" smtClean="0"/>
              <a:t> </a:t>
            </a:r>
            <a:r>
              <a:rPr lang="es-ES" dirty="0" err="1" smtClean="0"/>
              <a:t>digest</a:t>
            </a:r>
            <a:r>
              <a:rPr lang="es-ES" dirty="0" smtClean="0"/>
              <a:t> and </a:t>
            </a:r>
            <a:r>
              <a:rPr lang="es-ES" dirty="0" err="1" smtClean="0"/>
              <a:t>if</a:t>
            </a:r>
            <a:r>
              <a:rPr lang="es-ES" dirty="0" smtClean="0"/>
              <a:t> </a:t>
            </a:r>
            <a:r>
              <a:rPr lang="es-ES" dirty="0" err="1" smtClean="0"/>
              <a:t>the</a:t>
            </a:r>
            <a:r>
              <a:rPr lang="es-ES" dirty="0" smtClean="0"/>
              <a:t> </a:t>
            </a:r>
            <a:r>
              <a:rPr lang="es-ES" dirty="0" err="1" smtClean="0"/>
              <a:t>result</a:t>
            </a:r>
            <a:r>
              <a:rPr lang="es-ES" dirty="0" smtClean="0"/>
              <a:t> </a:t>
            </a:r>
            <a:r>
              <a:rPr lang="es-ES" dirty="0" err="1" smtClean="0"/>
              <a:t>is</a:t>
            </a:r>
            <a:r>
              <a:rPr lang="es-ES" dirty="0" smtClean="0"/>
              <a:t> </a:t>
            </a:r>
            <a:r>
              <a:rPr lang="es-ES" dirty="0" err="1" smtClean="0"/>
              <a:t>correct</a:t>
            </a:r>
            <a:r>
              <a:rPr lang="es-ES" dirty="0" smtClean="0"/>
              <a:t>, </a:t>
            </a:r>
            <a:r>
              <a:rPr lang="es-ES" dirty="0" err="1" smtClean="0"/>
              <a:t>the</a:t>
            </a:r>
            <a:r>
              <a:rPr lang="es-ES" dirty="0" smtClean="0"/>
              <a:t> </a:t>
            </a:r>
            <a:r>
              <a:rPr lang="es-ES" dirty="0" err="1" smtClean="0"/>
              <a:t>device</a:t>
            </a:r>
            <a:r>
              <a:rPr lang="es-ES" dirty="0" smtClean="0"/>
              <a:t> </a:t>
            </a:r>
            <a:r>
              <a:rPr lang="es-ES" dirty="0" err="1" smtClean="0"/>
              <a:t>is</a:t>
            </a:r>
            <a:r>
              <a:rPr lang="es-ES" dirty="0" smtClean="0"/>
              <a:t> </a:t>
            </a:r>
            <a:r>
              <a:rPr lang="es-ES" dirty="0" err="1" smtClean="0"/>
              <a:t>registered</a:t>
            </a:r>
            <a:r>
              <a:rPr lang="es-ES" dirty="0" smtClean="0"/>
              <a:t> to </a:t>
            </a:r>
            <a:r>
              <a:rPr lang="es-ES" dirty="0" err="1" smtClean="0"/>
              <a:t>receive</a:t>
            </a:r>
            <a:r>
              <a:rPr lang="es-ES" dirty="0" smtClean="0"/>
              <a:t> and </a:t>
            </a:r>
            <a:r>
              <a:rPr lang="es-ES" dirty="0" err="1" smtClean="0"/>
              <a:t>send</a:t>
            </a:r>
            <a:r>
              <a:rPr lang="es-ES" dirty="0" smtClean="0"/>
              <a:t> </a:t>
            </a:r>
            <a:r>
              <a:rPr lang="es-ES" dirty="0" err="1" smtClean="0"/>
              <a:t>messages</a:t>
            </a:r>
            <a:r>
              <a:rPr lang="es-ES" dirty="0" smtClean="0"/>
              <a:t>, </a:t>
            </a:r>
            <a:r>
              <a:rPr lang="es-ES" dirty="0" err="1" smtClean="0"/>
              <a:t>if</a:t>
            </a:r>
            <a:r>
              <a:rPr lang="es-ES" dirty="0" smtClean="0"/>
              <a:t> </a:t>
            </a:r>
            <a:r>
              <a:rPr lang="es-ES" dirty="0" err="1" smtClean="0"/>
              <a:t>not</a:t>
            </a:r>
            <a:r>
              <a:rPr lang="es-ES" dirty="0" smtClean="0"/>
              <a:t>, </a:t>
            </a:r>
            <a:r>
              <a:rPr lang="es-ES" dirty="0" err="1" smtClean="0"/>
              <a:t>the</a:t>
            </a:r>
            <a:r>
              <a:rPr lang="es-ES" dirty="0" smtClean="0"/>
              <a:t> </a:t>
            </a:r>
            <a:r>
              <a:rPr lang="es-ES" dirty="0" err="1" smtClean="0"/>
              <a:t>thread</a:t>
            </a:r>
            <a:r>
              <a:rPr lang="es-ES" dirty="0" smtClean="0"/>
              <a:t> </a:t>
            </a:r>
            <a:r>
              <a:rPr lang="es-ES" dirty="0" err="1" smtClean="0"/>
              <a:t>is</a:t>
            </a:r>
            <a:r>
              <a:rPr lang="es-ES" dirty="0" smtClean="0"/>
              <a:t> </a:t>
            </a:r>
            <a:r>
              <a:rPr lang="es-ES" dirty="0" err="1" smtClean="0"/>
              <a:t>terminated</a:t>
            </a:r>
            <a:r>
              <a:rPr lang="es-ES" dirty="0" smtClean="0"/>
              <a:t>.</a:t>
            </a:r>
          </a:p>
          <a:p>
            <a:r>
              <a:rPr lang="es-ES" dirty="0" smtClean="0"/>
              <a:t>In Python </a:t>
            </a:r>
            <a:r>
              <a:rPr lang="es-ES" dirty="0" err="1" smtClean="0"/>
              <a:t>the</a:t>
            </a:r>
            <a:r>
              <a:rPr lang="es-ES" dirty="0" smtClean="0"/>
              <a:t> </a:t>
            </a:r>
            <a:r>
              <a:rPr lang="es-ES" dirty="0" err="1" smtClean="0"/>
              <a:t>library</a:t>
            </a:r>
            <a:r>
              <a:rPr lang="es-ES" dirty="0" smtClean="0"/>
              <a:t> hashlib.sha256 </a:t>
            </a:r>
            <a:r>
              <a:rPr lang="es-ES" dirty="0" err="1" smtClean="0"/>
              <a:t>is</a:t>
            </a:r>
            <a:r>
              <a:rPr lang="es-ES" dirty="0" smtClean="0"/>
              <a:t> </a:t>
            </a:r>
            <a:r>
              <a:rPr lang="es-ES" dirty="0" err="1" smtClean="0"/>
              <a:t>used</a:t>
            </a:r>
            <a:r>
              <a:rPr lang="es-ES" dirty="0" smtClean="0"/>
              <a:t>, in C </a:t>
            </a:r>
            <a:r>
              <a:rPr lang="es-ES" dirty="0" err="1" smtClean="0"/>
              <a:t>the</a:t>
            </a:r>
            <a:r>
              <a:rPr lang="es-ES" dirty="0" smtClean="0"/>
              <a:t> </a:t>
            </a:r>
            <a:r>
              <a:rPr lang="es-ES" dirty="0" err="1" smtClean="0"/>
              <a:t>implementation</a:t>
            </a:r>
            <a:r>
              <a:rPr lang="es-ES" dirty="0" smtClean="0"/>
              <a:t> of sha256 </a:t>
            </a:r>
            <a:r>
              <a:rPr lang="es-ES" dirty="0" err="1" smtClean="0"/>
              <a:t>is</a:t>
            </a:r>
            <a:r>
              <a:rPr lang="es-ES" dirty="0" smtClean="0"/>
              <a:t> </a:t>
            </a:r>
            <a:r>
              <a:rPr lang="es-ES" dirty="0" err="1" smtClean="0"/>
              <a:t>made</a:t>
            </a:r>
            <a:r>
              <a:rPr lang="es-ES" dirty="0" smtClean="0"/>
              <a:t> </a:t>
            </a:r>
            <a:r>
              <a:rPr lang="es-ES" dirty="0" err="1" smtClean="0"/>
              <a:t>based</a:t>
            </a:r>
            <a:r>
              <a:rPr lang="es-ES" dirty="0" smtClean="0"/>
              <a:t> </a:t>
            </a:r>
            <a:r>
              <a:rPr lang="es-ES" dirty="0" err="1" smtClean="0"/>
              <a:t>on</a:t>
            </a:r>
            <a:r>
              <a:rPr lang="es-ES" dirty="0" smtClean="0"/>
              <a:t> </a:t>
            </a:r>
            <a:r>
              <a:rPr lang="es-ES" dirty="0" err="1" smtClean="0"/>
              <a:t>Atmel</a:t>
            </a:r>
            <a:r>
              <a:rPr lang="es-ES" dirty="0" smtClean="0"/>
              <a:t> </a:t>
            </a:r>
            <a:r>
              <a:rPr lang="es-ES" dirty="0" err="1" smtClean="0"/>
              <a:t>documentation</a:t>
            </a:r>
            <a:r>
              <a:rPr lang="es-ES" dirty="0" smtClean="0"/>
              <a:t>. And </a:t>
            </a:r>
            <a:r>
              <a:rPr lang="es-ES" dirty="0" err="1" smtClean="0"/>
              <a:t>the</a:t>
            </a:r>
            <a:r>
              <a:rPr lang="es-ES" dirty="0" smtClean="0"/>
              <a:t> </a:t>
            </a:r>
            <a:r>
              <a:rPr lang="es-ES" dirty="0" err="1" smtClean="0"/>
              <a:t>usage</a:t>
            </a:r>
            <a:r>
              <a:rPr lang="es-ES" dirty="0" smtClean="0"/>
              <a:t> of </a:t>
            </a:r>
            <a:r>
              <a:rPr lang="es-ES" dirty="0" err="1" smtClean="0"/>
              <a:t>Cryptographic</a:t>
            </a:r>
            <a:r>
              <a:rPr lang="es-ES" dirty="0" smtClean="0"/>
              <a:t> </a:t>
            </a:r>
            <a:r>
              <a:rPr lang="es-ES" dirty="0" err="1" smtClean="0"/>
              <a:t>devices</a:t>
            </a:r>
            <a:r>
              <a:rPr lang="es-ES" dirty="0" smtClean="0"/>
              <a:t> </a:t>
            </a:r>
            <a:r>
              <a:rPr lang="es-ES" dirty="0" err="1" smtClean="0"/>
              <a:t>like</a:t>
            </a:r>
            <a:r>
              <a:rPr lang="es-ES" dirty="0" smtClean="0"/>
              <a:t> ATECC508.</a:t>
            </a:r>
          </a:p>
          <a:p>
            <a:r>
              <a:rPr lang="es-ES" dirty="0" err="1" smtClean="0"/>
              <a:t>The</a:t>
            </a:r>
            <a:r>
              <a:rPr lang="es-ES" dirty="0" smtClean="0"/>
              <a:t> </a:t>
            </a:r>
            <a:r>
              <a:rPr lang="es-ES" dirty="0" err="1" smtClean="0"/>
              <a:t>Devices</a:t>
            </a:r>
            <a:r>
              <a:rPr lang="es-ES" dirty="0" smtClean="0"/>
              <a:t> are </a:t>
            </a:r>
            <a:r>
              <a:rPr lang="es-ES" dirty="0" err="1" smtClean="0"/>
              <a:t>grouped</a:t>
            </a:r>
            <a:r>
              <a:rPr lang="es-ES" dirty="0" smtClean="0"/>
              <a:t> </a:t>
            </a:r>
            <a:r>
              <a:rPr lang="es-ES" dirty="0" err="1" smtClean="0"/>
              <a:t>by</a:t>
            </a:r>
            <a:r>
              <a:rPr lang="es-ES" dirty="0" smtClean="0"/>
              <a:t> </a:t>
            </a:r>
            <a:r>
              <a:rPr lang="es-ES" dirty="0" err="1" smtClean="0"/>
              <a:t>customer</a:t>
            </a:r>
            <a:r>
              <a:rPr lang="es-ES" dirty="0" smtClean="0"/>
              <a:t>, </a:t>
            </a:r>
            <a:r>
              <a:rPr lang="es-ES" dirty="0" err="1" smtClean="0"/>
              <a:t>only</a:t>
            </a:r>
            <a:r>
              <a:rPr lang="es-ES" dirty="0" smtClean="0"/>
              <a:t> </a:t>
            </a:r>
            <a:r>
              <a:rPr lang="es-ES" dirty="0" err="1" smtClean="0"/>
              <a:t>devices</a:t>
            </a:r>
            <a:r>
              <a:rPr lang="es-ES" dirty="0" smtClean="0"/>
              <a:t> of </a:t>
            </a:r>
            <a:r>
              <a:rPr lang="es-ES" dirty="0" err="1" smtClean="0"/>
              <a:t>the</a:t>
            </a:r>
            <a:r>
              <a:rPr lang="es-ES" dirty="0" smtClean="0"/>
              <a:t> </a:t>
            </a:r>
            <a:r>
              <a:rPr lang="es-ES" dirty="0" err="1" smtClean="0"/>
              <a:t>same</a:t>
            </a:r>
            <a:r>
              <a:rPr lang="es-ES" dirty="0" smtClean="0"/>
              <a:t> </a:t>
            </a:r>
            <a:r>
              <a:rPr lang="es-ES" dirty="0" err="1" smtClean="0"/>
              <a:t>group</a:t>
            </a:r>
            <a:r>
              <a:rPr lang="es-ES" dirty="0" smtClean="0"/>
              <a:t> </a:t>
            </a:r>
            <a:r>
              <a:rPr lang="es-ES" dirty="0" err="1" smtClean="0"/>
              <a:t>could</a:t>
            </a:r>
            <a:r>
              <a:rPr lang="es-ES" dirty="0" smtClean="0"/>
              <a:t> </a:t>
            </a:r>
            <a:r>
              <a:rPr lang="es-ES" dirty="0" err="1" smtClean="0"/>
              <a:t>send</a:t>
            </a:r>
            <a:r>
              <a:rPr lang="es-ES" dirty="0" smtClean="0"/>
              <a:t> and </a:t>
            </a:r>
            <a:r>
              <a:rPr lang="es-ES" dirty="0" err="1" smtClean="0"/>
              <a:t>receive</a:t>
            </a:r>
            <a:r>
              <a:rPr lang="es-ES" dirty="0" smtClean="0"/>
              <a:t> </a:t>
            </a:r>
            <a:r>
              <a:rPr lang="es-ES" dirty="0" err="1" smtClean="0"/>
              <a:t>messages</a:t>
            </a:r>
            <a:r>
              <a:rPr lang="es-ES" dirty="0" smtClean="0"/>
              <a:t> </a:t>
            </a:r>
            <a:r>
              <a:rPr lang="es-ES" dirty="0" err="1" smtClean="0"/>
              <a:t>among</a:t>
            </a:r>
            <a:r>
              <a:rPr lang="es-ES" dirty="0" smtClean="0"/>
              <a:t> </a:t>
            </a:r>
            <a:r>
              <a:rPr lang="es-ES" dirty="0" err="1" smtClean="0"/>
              <a:t>them</a:t>
            </a:r>
            <a:r>
              <a:rPr lang="es-ES" dirty="0" smtClean="0"/>
              <a:t>.</a:t>
            </a:r>
            <a:endParaRPr lang="es-ES" dirty="0"/>
          </a:p>
        </p:txBody>
      </p:sp>
    </p:spTree>
    <p:extLst>
      <p:ext uri="{BB962C8B-B14F-4D97-AF65-F5344CB8AC3E}">
        <p14:creationId xmlns:p14="http://schemas.microsoft.com/office/powerpoint/2010/main" val="28779128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IOT </a:t>
            </a:r>
            <a:r>
              <a:rPr lang="es-ES" dirty="0" err="1" smtClean="0"/>
              <a:t>Device</a:t>
            </a:r>
            <a:r>
              <a:rPr lang="es-ES" dirty="0" smtClean="0"/>
              <a:t> </a:t>
            </a:r>
            <a:r>
              <a:rPr lang="es-ES" dirty="0" err="1" smtClean="0"/>
              <a:t>low</a:t>
            </a:r>
            <a:r>
              <a:rPr lang="es-ES" dirty="0" smtClean="0"/>
              <a:t> </a:t>
            </a:r>
            <a:r>
              <a:rPr lang="es-ES" dirty="0" err="1" smtClean="0"/>
              <a:t>consumption</a:t>
            </a:r>
            <a:endParaRPr lang="es-ES" dirty="0"/>
          </a:p>
        </p:txBody>
      </p:sp>
      <p:sp>
        <p:nvSpPr>
          <p:cNvPr id="3" name="Marcador de contenido 2"/>
          <p:cNvSpPr>
            <a:spLocks noGrp="1"/>
          </p:cNvSpPr>
          <p:nvPr>
            <p:ph idx="1"/>
          </p:nvPr>
        </p:nvSpPr>
        <p:spPr/>
        <p:txBody>
          <a:bodyPr>
            <a:normAutofit fontScale="77500" lnSpcReduction="20000"/>
          </a:bodyPr>
          <a:lstStyle/>
          <a:p>
            <a:r>
              <a:rPr lang="es-ES" dirty="0" err="1" smtClean="0"/>
              <a:t>Actually</a:t>
            </a:r>
            <a:r>
              <a:rPr lang="es-ES" dirty="0" smtClean="0"/>
              <a:t> </a:t>
            </a:r>
            <a:r>
              <a:rPr lang="es-ES" dirty="0" err="1" smtClean="0"/>
              <a:t>based</a:t>
            </a:r>
            <a:r>
              <a:rPr lang="es-ES" dirty="0" smtClean="0"/>
              <a:t> </a:t>
            </a:r>
            <a:r>
              <a:rPr lang="es-ES" dirty="0" err="1" smtClean="0"/>
              <a:t>on</a:t>
            </a:r>
            <a:r>
              <a:rPr lang="es-ES" dirty="0" smtClean="0"/>
              <a:t> </a:t>
            </a:r>
            <a:r>
              <a:rPr lang="es-ES" dirty="0" smtClean="0"/>
              <a:t>ATSAMD21J18 </a:t>
            </a:r>
            <a:r>
              <a:rPr lang="es-ES" dirty="0" smtClean="0"/>
              <a:t>(64 </a:t>
            </a:r>
            <a:r>
              <a:rPr lang="es-ES" dirty="0" err="1" smtClean="0"/>
              <a:t>pins</a:t>
            </a:r>
            <a:r>
              <a:rPr lang="es-ES" dirty="0" smtClean="0"/>
              <a:t>) and ATSAMD21G18 (48 </a:t>
            </a:r>
            <a:r>
              <a:rPr lang="es-ES" dirty="0" err="1" smtClean="0"/>
              <a:t>pins</a:t>
            </a:r>
            <a:r>
              <a:rPr lang="es-ES" dirty="0" smtClean="0"/>
              <a:t>) </a:t>
            </a:r>
            <a:r>
              <a:rPr lang="es-ES" dirty="0" err="1" smtClean="0"/>
              <a:t>from</a:t>
            </a:r>
            <a:r>
              <a:rPr lang="es-ES" dirty="0" smtClean="0"/>
              <a:t> </a:t>
            </a:r>
            <a:r>
              <a:rPr lang="es-ES" dirty="0" err="1" smtClean="0"/>
              <a:t>Atmel</a:t>
            </a:r>
            <a:r>
              <a:rPr lang="es-ES" dirty="0" smtClean="0"/>
              <a:t>. </a:t>
            </a:r>
            <a:r>
              <a:rPr lang="es-ES" dirty="0" err="1" smtClean="0"/>
              <a:t>Arm</a:t>
            </a:r>
            <a:r>
              <a:rPr lang="es-ES" dirty="0" smtClean="0"/>
              <a:t> </a:t>
            </a:r>
            <a:r>
              <a:rPr lang="es-ES" dirty="0" err="1" smtClean="0"/>
              <a:t>Cortex</a:t>
            </a:r>
            <a:r>
              <a:rPr lang="es-ES" dirty="0" smtClean="0"/>
              <a:t> M0+, 32 bits </a:t>
            </a:r>
            <a:r>
              <a:rPr lang="es-ES" dirty="0" err="1" smtClean="0"/>
              <a:t>with</a:t>
            </a:r>
            <a:r>
              <a:rPr lang="es-ES" dirty="0" smtClean="0"/>
              <a:t> 256KB of Flash and 32K of RAM.</a:t>
            </a:r>
          </a:p>
          <a:p>
            <a:r>
              <a:rPr lang="es-ES" dirty="0" err="1" smtClean="0"/>
              <a:t>Wifi</a:t>
            </a:r>
            <a:r>
              <a:rPr lang="es-ES" dirty="0" smtClean="0"/>
              <a:t> Module : </a:t>
            </a:r>
            <a:r>
              <a:rPr lang="es-ES" dirty="0" smtClean="0"/>
              <a:t>WINC1500 </a:t>
            </a:r>
            <a:r>
              <a:rPr lang="es-ES" dirty="0" err="1" smtClean="0"/>
              <a:t>from</a:t>
            </a:r>
            <a:r>
              <a:rPr lang="es-ES" dirty="0" smtClean="0"/>
              <a:t> </a:t>
            </a:r>
            <a:r>
              <a:rPr lang="es-ES" dirty="0" err="1" smtClean="0"/>
              <a:t>Atmel</a:t>
            </a:r>
            <a:r>
              <a:rPr lang="es-ES" dirty="0" smtClean="0"/>
              <a:t>.</a:t>
            </a:r>
          </a:p>
          <a:p>
            <a:r>
              <a:rPr lang="es-ES" dirty="0" err="1" smtClean="0"/>
              <a:t>Crypto</a:t>
            </a:r>
            <a:r>
              <a:rPr lang="es-ES" dirty="0" smtClean="0"/>
              <a:t> </a:t>
            </a:r>
            <a:r>
              <a:rPr lang="es-ES" dirty="0" err="1" smtClean="0"/>
              <a:t>Device</a:t>
            </a:r>
            <a:r>
              <a:rPr lang="es-ES" dirty="0" smtClean="0"/>
              <a:t> ATECC508, SHA204.</a:t>
            </a:r>
          </a:p>
          <a:p>
            <a:r>
              <a:rPr lang="es-ES" dirty="0" err="1" smtClean="0"/>
              <a:t>Battery</a:t>
            </a:r>
            <a:r>
              <a:rPr lang="es-ES" dirty="0" smtClean="0"/>
              <a:t> Management </a:t>
            </a:r>
            <a:r>
              <a:rPr lang="es-ES" dirty="0" err="1" smtClean="0"/>
              <a:t>with</a:t>
            </a:r>
            <a:r>
              <a:rPr lang="es-ES" dirty="0"/>
              <a:t> </a:t>
            </a:r>
            <a:r>
              <a:rPr lang="es-ES" dirty="0" smtClean="0"/>
              <a:t>MCP73831T, 1 </a:t>
            </a:r>
            <a:r>
              <a:rPr lang="es-ES" dirty="0" err="1" smtClean="0"/>
              <a:t>cell</a:t>
            </a:r>
            <a:r>
              <a:rPr lang="es-ES" dirty="0"/>
              <a:t> </a:t>
            </a:r>
            <a:r>
              <a:rPr lang="es-ES" dirty="0" smtClean="0"/>
              <a:t>Li-Po</a:t>
            </a:r>
          </a:p>
          <a:p>
            <a:r>
              <a:rPr lang="es-ES" dirty="0" err="1" smtClean="0"/>
              <a:t>Possibility</a:t>
            </a:r>
            <a:r>
              <a:rPr lang="es-ES" dirty="0" smtClean="0"/>
              <a:t> to </a:t>
            </a:r>
            <a:r>
              <a:rPr lang="es-ES" dirty="0" err="1" smtClean="0"/>
              <a:t>add</a:t>
            </a:r>
            <a:r>
              <a:rPr lang="es-ES" dirty="0" smtClean="0"/>
              <a:t> SPI </a:t>
            </a:r>
            <a:r>
              <a:rPr lang="es-ES" dirty="0" err="1" smtClean="0"/>
              <a:t>Ram</a:t>
            </a:r>
            <a:r>
              <a:rPr lang="es-ES" dirty="0" smtClean="0"/>
              <a:t> and Flash </a:t>
            </a:r>
            <a:r>
              <a:rPr lang="es-ES" dirty="0" err="1" smtClean="0"/>
              <a:t>Memory</a:t>
            </a:r>
            <a:r>
              <a:rPr lang="es-ES" dirty="0" smtClean="0"/>
              <a:t>.</a:t>
            </a:r>
          </a:p>
          <a:p>
            <a:r>
              <a:rPr lang="es-ES" dirty="0" err="1" smtClean="0"/>
              <a:t>Any</a:t>
            </a:r>
            <a:r>
              <a:rPr lang="es-ES" dirty="0" smtClean="0"/>
              <a:t> </a:t>
            </a:r>
            <a:r>
              <a:rPr lang="es-ES" dirty="0" err="1" smtClean="0"/>
              <a:t>type</a:t>
            </a:r>
            <a:r>
              <a:rPr lang="es-ES" dirty="0" smtClean="0"/>
              <a:t> of Sensor and </a:t>
            </a:r>
            <a:r>
              <a:rPr lang="es-ES" dirty="0" err="1" smtClean="0"/>
              <a:t>Actuator</a:t>
            </a:r>
            <a:r>
              <a:rPr lang="es-ES" dirty="0" smtClean="0"/>
              <a:t> </a:t>
            </a:r>
            <a:r>
              <a:rPr lang="es-ES" dirty="0" err="1" smtClean="0"/>
              <a:t>could</a:t>
            </a:r>
            <a:r>
              <a:rPr lang="es-ES" dirty="0" smtClean="0"/>
              <a:t> be </a:t>
            </a:r>
            <a:r>
              <a:rPr lang="es-ES" dirty="0" err="1" smtClean="0"/>
              <a:t>used</a:t>
            </a:r>
            <a:r>
              <a:rPr lang="es-ES" dirty="0" smtClean="0"/>
              <a:t>, </a:t>
            </a:r>
            <a:r>
              <a:rPr lang="es-ES" dirty="0" err="1" smtClean="0"/>
              <a:t>each</a:t>
            </a:r>
            <a:r>
              <a:rPr lang="es-ES" dirty="0" smtClean="0"/>
              <a:t> Project </a:t>
            </a:r>
            <a:r>
              <a:rPr lang="es-ES" dirty="0" err="1" smtClean="0"/>
              <a:t>will</a:t>
            </a:r>
            <a:r>
              <a:rPr lang="es-ES" dirty="0" smtClean="0"/>
              <a:t> </a:t>
            </a:r>
            <a:r>
              <a:rPr lang="es-ES" dirty="0" err="1" smtClean="0"/>
              <a:t>have</a:t>
            </a:r>
            <a:r>
              <a:rPr lang="es-ES" dirty="0" smtClean="0"/>
              <a:t> </a:t>
            </a:r>
            <a:r>
              <a:rPr lang="es-ES" dirty="0" err="1" smtClean="0"/>
              <a:t>the</a:t>
            </a:r>
            <a:r>
              <a:rPr lang="es-ES" dirty="0" smtClean="0"/>
              <a:t> </a:t>
            </a:r>
            <a:r>
              <a:rPr lang="es-ES" dirty="0" err="1" smtClean="0"/>
              <a:t>own</a:t>
            </a:r>
            <a:r>
              <a:rPr lang="es-ES" dirty="0" smtClean="0"/>
              <a:t> </a:t>
            </a:r>
            <a:r>
              <a:rPr lang="es-ES" dirty="0" err="1" smtClean="0"/>
              <a:t>specific</a:t>
            </a:r>
            <a:r>
              <a:rPr lang="es-ES" dirty="0" smtClean="0"/>
              <a:t> </a:t>
            </a:r>
            <a:r>
              <a:rPr lang="es-ES" dirty="0" err="1" smtClean="0"/>
              <a:t>design</a:t>
            </a:r>
            <a:r>
              <a:rPr lang="es-ES" dirty="0" smtClean="0"/>
              <a:t>.</a:t>
            </a:r>
          </a:p>
          <a:p>
            <a:r>
              <a:rPr lang="es-ES" dirty="0" err="1" smtClean="0"/>
              <a:t>Atmel</a:t>
            </a:r>
            <a:r>
              <a:rPr lang="es-ES" dirty="0" smtClean="0"/>
              <a:t> Studio 7 </a:t>
            </a:r>
            <a:r>
              <a:rPr lang="es-ES" dirty="0" err="1" smtClean="0"/>
              <a:t>for</a:t>
            </a:r>
            <a:r>
              <a:rPr lang="es-ES" dirty="0" smtClean="0"/>
              <a:t> </a:t>
            </a:r>
            <a:r>
              <a:rPr lang="es-ES" dirty="0" err="1" smtClean="0"/>
              <a:t>Development</a:t>
            </a:r>
            <a:r>
              <a:rPr lang="es-ES" dirty="0" smtClean="0"/>
              <a:t>, </a:t>
            </a:r>
            <a:r>
              <a:rPr lang="es-ES" dirty="0" err="1" smtClean="0"/>
              <a:t>using</a:t>
            </a:r>
            <a:r>
              <a:rPr lang="es-ES" dirty="0" smtClean="0"/>
              <a:t> C </a:t>
            </a:r>
            <a:r>
              <a:rPr lang="es-ES" dirty="0" err="1" smtClean="0"/>
              <a:t>language</a:t>
            </a:r>
            <a:r>
              <a:rPr lang="es-ES" dirty="0" smtClean="0"/>
              <a:t>. </a:t>
            </a:r>
            <a:r>
              <a:rPr lang="es-ES" dirty="0" err="1" smtClean="0"/>
              <a:t>Atmel</a:t>
            </a:r>
            <a:r>
              <a:rPr lang="es-ES" dirty="0" smtClean="0"/>
              <a:t>-ICE to </a:t>
            </a:r>
            <a:r>
              <a:rPr lang="es-ES" dirty="0" err="1" smtClean="0"/>
              <a:t>debug</a:t>
            </a:r>
            <a:r>
              <a:rPr lang="es-ES" dirty="0" smtClean="0"/>
              <a:t> and </a:t>
            </a:r>
            <a:r>
              <a:rPr lang="es-ES" dirty="0" err="1" smtClean="0"/>
              <a:t>program</a:t>
            </a:r>
            <a:r>
              <a:rPr lang="es-ES" dirty="0" smtClean="0"/>
              <a:t> </a:t>
            </a:r>
            <a:r>
              <a:rPr lang="es-ES" dirty="0" err="1" smtClean="0"/>
              <a:t>the</a:t>
            </a:r>
            <a:r>
              <a:rPr lang="es-ES" dirty="0" smtClean="0"/>
              <a:t> ATSAMD21 and </a:t>
            </a:r>
            <a:r>
              <a:rPr lang="es-ES" dirty="0" err="1" smtClean="0"/>
              <a:t>Arduino</a:t>
            </a:r>
            <a:r>
              <a:rPr lang="es-ES" dirty="0" smtClean="0"/>
              <a:t> 1.6.8 </a:t>
            </a:r>
            <a:r>
              <a:rPr lang="es-ES" dirty="0" err="1" smtClean="0"/>
              <a:t>for</a:t>
            </a:r>
            <a:r>
              <a:rPr lang="es-ES" dirty="0" smtClean="0"/>
              <a:t> MKR1000 in Basic </a:t>
            </a:r>
            <a:r>
              <a:rPr lang="es-ES" dirty="0" err="1" smtClean="0"/>
              <a:t>Programs</a:t>
            </a:r>
            <a:endParaRPr lang="es-ES" dirty="0" smtClean="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621" y="123166"/>
            <a:ext cx="2377560" cy="1564417"/>
          </a:xfrm>
          <a:prstGeom prst="rect">
            <a:avLst/>
          </a:prstGeom>
        </p:spPr>
      </p:pic>
      <p:sp>
        <p:nvSpPr>
          <p:cNvPr id="5" name="CuadroTexto 4"/>
          <p:cNvSpPr txBox="1"/>
          <p:nvPr/>
        </p:nvSpPr>
        <p:spPr>
          <a:xfrm>
            <a:off x="8963869" y="1727756"/>
            <a:ext cx="1111202" cy="369332"/>
          </a:xfrm>
          <a:prstGeom prst="rect">
            <a:avLst/>
          </a:prstGeom>
          <a:noFill/>
        </p:spPr>
        <p:txBody>
          <a:bodyPr wrap="none" rtlCol="0">
            <a:spAutoFit/>
          </a:bodyPr>
          <a:lstStyle/>
          <a:p>
            <a:r>
              <a:rPr lang="es-ES" dirty="0" smtClean="0"/>
              <a:t>MKR1000</a:t>
            </a:r>
            <a:endParaRPr lang="es-ES" dirty="0"/>
          </a:p>
        </p:txBody>
      </p:sp>
    </p:spTree>
    <p:extLst>
      <p:ext uri="{BB962C8B-B14F-4D97-AF65-F5344CB8AC3E}">
        <p14:creationId xmlns:p14="http://schemas.microsoft.com/office/powerpoint/2010/main" val="1609932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54907"/>
            <a:ext cx="9905998" cy="650109"/>
          </a:xfrm>
        </p:spPr>
        <p:txBody>
          <a:bodyPr/>
          <a:lstStyle/>
          <a:p>
            <a:r>
              <a:rPr lang="es-ES" dirty="0" smtClean="0"/>
              <a:t>ATSAMD21</a:t>
            </a:r>
            <a:endParaRPr lang="es-ES" dirty="0"/>
          </a:p>
        </p:txBody>
      </p:sp>
      <p:sp>
        <p:nvSpPr>
          <p:cNvPr id="3" name="Marcador de contenido 2"/>
          <p:cNvSpPr>
            <a:spLocks noGrp="1"/>
          </p:cNvSpPr>
          <p:nvPr>
            <p:ph idx="1"/>
          </p:nvPr>
        </p:nvSpPr>
        <p:spPr>
          <a:xfrm>
            <a:off x="1141412" y="1334530"/>
            <a:ext cx="9905999" cy="4983892"/>
          </a:xfrm>
        </p:spPr>
        <p:txBody>
          <a:bodyPr>
            <a:normAutofit fontScale="62500" lnSpcReduction="20000"/>
          </a:bodyPr>
          <a:lstStyle/>
          <a:p>
            <a:r>
              <a:rPr lang="es-ES" dirty="0"/>
              <a:t>ARM Cortex-M0+ </a:t>
            </a:r>
            <a:r>
              <a:rPr lang="es-ES" dirty="0" err="1"/>
              <a:t>Processor</a:t>
            </a:r>
            <a:endParaRPr lang="es-ES" dirty="0" smtClean="0"/>
          </a:p>
          <a:p>
            <a:r>
              <a:rPr lang="es-ES" dirty="0" smtClean="0"/>
              <a:t> ATSAMD21J18 : 64 </a:t>
            </a:r>
            <a:r>
              <a:rPr lang="es-ES" dirty="0" err="1" smtClean="0"/>
              <a:t>pins</a:t>
            </a:r>
            <a:r>
              <a:rPr lang="es-ES" dirty="0" smtClean="0"/>
              <a:t>, 256KB Flash, 32KB RAM</a:t>
            </a:r>
          </a:p>
          <a:p>
            <a:r>
              <a:rPr lang="es-ES" dirty="0" smtClean="0"/>
              <a:t>ATSAMD21G18 : 48 </a:t>
            </a:r>
            <a:r>
              <a:rPr lang="es-ES" dirty="0" err="1" smtClean="0"/>
              <a:t>pins</a:t>
            </a:r>
            <a:r>
              <a:rPr lang="es-ES" dirty="0" smtClean="0"/>
              <a:t>, 256KB Flash, 32KB RAM</a:t>
            </a:r>
          </a:p>
          <a:p>
            <a:r>
              <a:rPr lang="es-ES" dirty="0" smtClean="0"/>
              <a:t>High Performance : 48MHz </a:t>
            </a:r>
            <a:r>
              <a:rPr lang="es-ES" dirty="0" err="1" smtClean="0"/>
              <a:t>operation</a:t>
            </a:r>
            <a:r>
              <a:rPr lang="es-ES" dirty="0" smtClean="0"/>
              <a:t>, 2.14 </a:t>
            </a:r>
            <a:r>
              <a:rPr lang="es-ES" dirty="0" err="1" smtClean="0"/>
              <a:t>CoreMark</a:t>
            </a:r>
            <a:r>
              <a:rPr lang="es-ES" dirty="0" smtClean="0"/>
              <a:t>/MHz, Single-</a:t>
            </a:r>
            <a:r>
              <a:rPr lang="es-ES" dirty="0" err="1" smtClean="0"/>
              <a:t>cycle</a:t>
            </a:r>
            <a:r>
              <a:rPr lang="es-ES" dirty="0" smtClean="0"/>
              <a:t> </a:t>
            </a:r>
            <a:r>
              <a:rPr lang="es-ES" dirty="0"/>
              <a:t>IO </a:t>
            </a:r>
            <a:r>
              <a:rPr lang="es-ES" dirty="0" smtClean="0"/>
              <a:t>Access, </a:t>
            </a:r>
            <a:r>
              <a:rPr lang="en-US" dirty="0" smtClean="0"/>
              <a:t>Up </a:t>
            </a:r>
            <a:r>
              <a:rPr lang="en-US" dirty="0"/>
              <a:t>to </a:t>
            </a:r>
            <a:r>
              <a:rPr lang="en-US" dirty="0" smtClean="0"/>
              <a:t>12-channel </a:t>
            </a:r>
            <a:r>
              <a:rPr lang="en-US" dirty="0"/>
              <a:t>event </a:t>
            </a:r>
            <a:r>
              <a:rPr lang="en-US" dirty="0" smtClean="0"/>
              <a:t>system, </a:t>
            </a:r>
            <a:r>
              <a:rPr lang="es-ES" dirty="0" smtClean="0"/>
              <a:t>Up </a:t>
            </a:r>
            <a:r>
              <a:rPr lang="es-ES" dirty="0"/>
              <a:t>to </a:t>
            </a:r>
            <a:r>
              <a:rPr lang="es-ES" dirty="0" smtClean="0"/>
              <a:t>12-channel DMA.</a:t>
            </a:r>
          </a:p>
          <a:p>
            <a:r>
              <a:rPr lang="es-ES" dirty="0" err="1"/>
              <a:t>Low</a:t>
            </a:r>
            <a:r>
              <a:rPr lang="es-ES" dirty="0"/>
              <a:t> </a:t>
            </a:r>
            <a:r>
              <a:rPr lang="es-ES" dirty="0" err="1" smtClean="0"/>
              <a:t>power</a:t>
            </a:r>
            <a:r>
              <a:rPr lang="es-ES" dirty="0" smtClean="0"/>
              <a:t> : &lt; </a:t>
            </a:r>
            <a:r>
              <a:rPr lang="es-ES" dirty="0"/>
              <a:t>70</a:t>
            </a:r>
            <a:r>
              <a:rPr lang="el-GR" dirty="0"/>
              <a:t>μ</a:t>
            </a:r>
            <a:r>
              <a:rPr lang="es-ES" dirty="0" smtClean="0"/>
              <a:t>A/MHz, </a:t>
            </a:r>
            <a:r>
              <a:rPr lang="en-US" dirty="0" smtClean="0"/>
              <a:t>&lt;3.5μA </a:t>
            </a:r>
            <a:r>
              <a:rPr lang="en-US" dirty="0"/>
              <a:t>RAM retention and </a:t>
            </a:r>
            <a:r>
              <a:rPr lang="en-US" dirty="0" smtClean="0"/>
              <a:t>RTC, </a:t>
            </a:r>
            <a:r>
              <a:rPr lang="es-ES" dirty="0" smtClean="0"/>
              <a:t> </a:t>
            </a:r>
            <a:r>
              <a:rPr lang="es-ES" dirty="0" err="1"/>
              <a:t>Internal</a:t>
            </a:r>
            <a:r>
              <a:rPr lang="es-ES" dirty="0"/>
              <a:t> and </a:t>
            </a:r>
            <a:r>
              <a:rPr lang="es-ES" dirty="0" err="1" smtClean="0"/>
              <a:t>external</a:t>
            </a:r>
            <a:r>
              <a:rPr lang="es-ES" dirty="0" smtClean="0"/>
              <a:t> </a:t>
            </a:r>
            <a:r>
              <a:rPr lang="es-ES" dirty="0" err="1" smtClean="0"/>
              <a:t>oscillators</a:t>
            </a:r>
            <a:r>
              <a:rPr lang="es-ES" dirty="0" smtClean="0"/>
              <a:t>, </a:t>
            </a:r>
            <a:r>
              <a:rPr lang="en-US" dirty="0" smtClean="0"/>
              <a:t>On-the-fly </a:t>
            </a:r>
            <a:r>
              <a:rPr lang="en-US" dirty="0"/>
              <a:t>clock switching and </a:t>
            </a:r>
            <a:r>
              <a:rPr lang="en-US" dirty="0" err="1" smtClean="0"/>
              <a:t>prescaling</a:t>
            </a:r>
            <a:r>
              <a:rPr lang="en-US" dirty="0" smtClean="0"/>
              <a:t>.</a:t>
            </a:r>
          </a:p>
          <a:p>
            <a:r>
              <a:rPr lang="es-ES" dirty="0" err="1"/>
              <a:t>Robust</a:t>
            </a:r>
            <a:r>
              <a:rPr lang="es-ES" dirty="0"/>
              <a:t> </a:t>
            </a:r>
            <a:r>
              <a:rPr lang="es-ES" dirty="0" err="1"/>
              <a:t>peripheral</a:t>
            </a:r>
            <a:r>
              <a:rPr lang="es-ES" dirty="0"/>
              <a:t> </a:t>
            </a:r>
            <a:r>
              <a:rPr lang="es-ES" dirty="0" smtClean="0"/>
              <a:t>set : </a:t>
            </a:r>
            <a:r>
              <a:rPr lang="en-US" dirty="0" smtClean="0"/>
              <a:t>Up </a:t>
            </a:r>
            <a:r>
              <a:rPr lang="en-US" dirty="0"/>
              <a:t>to six serial communication </a:t>
            </a:r>
            <a:r>
              <a:rPr lang="en-US" dirty="0" smtClean="0"/>
              <a:t>modules </a:t>
            </a:r>
            <a:r>
              <a:rPr lang="es-ES" dirty="0" smtClean="0"/>
              <a:t>(SERCOM</a:t>
            </a:r>
            <a:r>
              <a:rPr lang="es-ES" dirty="0"/>
              <a:t>) configurable as UART/USART</a:t>
            </a:r>
            <a:r>
              <a:rPr lang="es-ES" dirty="0" smtClean="0"/>
              <a:t>, SPI </a:t>
            </a:r>
            <a:r>
              <a:rPr lang="es-ES" dirty="0" err="1"/>
              <a:t>or</a:t>
            </a:r>
            <a:r>
              <a:rPr lang="es-ES" dirty="0"/>
              <a:t> </a:t>
            </a:r>
            <a:r>
              <a:rPr lang="es-ES" dirty="0" smtClean="0"/>
              <a:t>I2C, (8 in J and </a:t>
            </a:r>
            <a:r>
              <a:rPr lang="en-US" dirty="0" smtClean="0"/>
              <a:t>6 in G) 16-bit Timer/Counters, 32bit timer combining 2 of 16bits, Peripheral </a:t>
            </a:r>
            <a:r>
              <a:rPr lang="en-US" dirty="0"/>
              <a:t>Touch Controller that </a:t>
            </a:r>
            <a:r>
              <a:rPr lang="en-US" dirty="0" smtClean="0"/>
              <a:t>supports buttons</a:t>
            </a:r>
            <a:r>
              <a:rPr lang="en-US" dirty="0"/>
              <a:t>, sliders, wheels and proximity </a:t>
            </a:r>
            <a:r>
              <a:rPr lang="en-US" dirty="0" smtClean="0"/>
              <a:t>with (</a:t>
            </a:r>
            <a:r>
              <a:rPr lang="es-ES" dirty="0" smtClean="0"/>
              <a:t>256 in J and 120 in G) </a:t>
            </a:r>
            <a:r>
              <a:rPr lang="es-ES" dirty="0" err="1" smtClean="0"/>
              <a:t>channels</a:t>
            </a:r>
            <a:r>
              <a:rPr lang="es-ES" dirty="0" smtClean="0"/>
              <a:t>, </a:t>
            </a:r>
            <a:r>
              <a:rPr lang="en-US" dirty="0" smtClean="0"/>
              <a:t>Real </a:t>
            </a:r>
            <a:r>
              <a:rPr lang="en-US" dirty="0"/>
              <a:t>Time Clock (RTC) and Calendar </a:t>
            </a:r>
            <a:r>
              <a:rPr lang="en-US" dirty="0" smtClean="0"/>
              <a:t>with leap </a:t>
            </a:r>
            <a:r>
              <a:rPr lang="en-US" dirty="0"/>
              <a:t>year correction and 1ppm </a:t>
            </a:r>
            <a:r>
              <a:rPr lang="en-US" dirty="0" smtClean="0"/>
              <a:t>calibration, (20 </a:t>
            </a:r>
            <a:r>
              <a:rPr lang="en-US" dirty="0" err="1" smtClean="0"/>
              <a:t>ch</a:t>
            </a:r>
            <a:r>
              <a:rPr lang="en-US" dirty="0" smtClean="0"/>
              <a:t> in J and 14 </a:t>
            </a:r>
            <a:r>
              <a:rPr lang="en-US" dirty="0" err="1" smtClean="0"/>
              <a:t>ch</a:t>
            </a:r>
            <a:r>
              <a:rPr lang="en-US" dirty="0" smtClean="0"/>
              <a:t> in G) 12-bit </a:t>
            </a:r>
            <a:r>
              <a:rPr lang="en-US" dirty="0"/>
              <a:t>350ksps ADC and 10-bit </a:t>
            </a:r>
            <a:r>
              <a:rPr lang="en-US" dirty="0" smtClean="0"/>
              <a:t>DAC, Full </a:t>
            </a:r>
            <a:r>
              <a:rPr lang="en-US" dirty="0"/>
              <a:t>Speed USB device and </a:t>
            </a:r>
            <a:r>
              <a:rPr lang="en-US" dirty="0" smtClean="0"/>
              <a:t>host, </a:t>
            </a:r>
            <a:r>
              <a:rPr lang="es-ES" dirty="0" smtClean="0"/>
              <a:t>2-channel I2S (</a:t>
            </a:r>
            <a:r>
              <a:rPr lang="en-US" dirty="0"/>
              <a:t>Inter-IC Sound Controller (I2S) provides a bidirectional</a:t>
            </a:r>
            <a:r>
              <a:rPr lang="en-US" dirty="0" smtClean="0"/>
              <a:t>, </a:t>
            </a:r>
            <a:r>
              <a:rPr lang="es-ES" dirty="0" err="1" smtClean="0"/>
              <a:t>synchronous</a:t>
            </a:r>
            <a:r>
              <a:rPr lang="es-ES" dirty="0" smtClean="0"/>
              <a:t> </a:t>
            </a:r>
            <a:r>
              <a:rPr lang="es-ES" dirty="0"/>
              <a:t>digital audio link </a:t>
            </a:r>
            <a:r>
              <a:rPr lang="es-ES" dirty="0" err="1"/>
              <a:t>with</a:t>
            </a:r>
            <a:r>
              <a:rPr lang="es-ES" dirty="0"/>
              <a:t> </a:t>
            </a:r>
            <a:r>
              <a:rPr lang="es-ES" dirty="0" err="1"/>
              <a:t>external</a:t>
            </a:r>
            <a:r>
              <a:rPr lang="es-ES" dirty="0"/>
              <a:t> audio </a:t>
            </a:r>
            <a:r>
              <a:rPr lang="es-ES" dirty="0" err="1" smtClean="0"/>
              <a:t>devices</a:t>
            </a:r>
            <a:r>
              <a:rPr lang="es-ES" dirty="0" smtClean="0"/>
              <a:t>), GPIO : (54 in J and 38 in G)</a:t>
            </a:r>
          </a:p>
          <a:p>
            <a:r>
              <a:rPr lang="es-ES" dirty="0" err="1"/>
              <a:t>Timers</a:t>
            </a:r>
            <a:r>
              <a:rPr lang="es-ES" dirty="0"/>
              <a:t>/</a:t>
            </a:r>
            <a:r>
              <a:rPr lang="es-ES" dirty="0" err="1"/>
              <a:t>Counters</a:t>
            </a:r>
            <a:r>
              <a:rPr lang="es-ES" dirty="0"/>
              <a:t> </a:t>
            </a:r>
            <a:r>
              <a:rPr lang="es-ES" dirty="0" err="1"/>
              <a:t>for</a:t>
            </a:r>
            <a:r>
              <a:rPr lang="es-ES" dirty="0"/>
              <a:t> </a:t>
            </a:r>
            <a:r>
              <a:rPr lang="es-ES" dirty="0" smtClean="0"/>
              <a:t>Control : 3 of </a:t>
            </a:r>
            <a:r>
              <a:rPr lang="es-ES" dirty="0" err="1" smtClean="0"/>
              <a:t>them</a:t>
            </a:r>
            <a:r>
              <a:rPr lang="es-ES" dirty="0" smtClean="0"/>
              <a:t> are</a:t>
            </a:r>
            <a:r>
              <a:rPr lang="en-US" dirty="0" smtClean="0"/>
              <a:t> Timers/Counters for </a:t>
            </a:r>
            <a:r>
              <a:rPr lang="en-US" dirty="0"/>
              <a:t>control applications like switch mode power supplies</a:t>
            </a:r>
            <a:r>
              <a:rPr lang="en-US" dirty="0" smtClean="0"/>
              <a:t>, lighting </a:t>
            </a:r>
            <a:r>
              <a:rPr lang="en-US" dirty="0"/>
              <a:t>and motor control. The T/CCs support up to </a:t>
            </a:r>
            <a:r>
              <a:rPr lang="en-US" dirty="0" smtClean="0"/>
              <a:t>96MHz </a:t>
            </a:r>
            <a:r>
              <a:rPr lang="es-ES" dirty="0" smtClean="0"/>
              <a:t>and </a:t>
            </a:r>
            <a:r>
              <a:rPr lang="es-ES" dirty="0"/>
              <a:t>24 bit </a:t>
            </a:r>
            <a:r>
              <a:rPr lang="es-ES" dirty="0" err="1"/>
              <a:t>resolution</a:t>
            </a:r>
            <a:r>
              <a:rPr lang="es-ES" dirty="0"/>
              <a:t>.</a:t>
            </a:r>
          </a:p>
        </p:txBody>
      </p:sp>
    </p:spTree>
    <p:extLst>
      <p:ext uri="{BB962C8B-B14F-4D97-AF65-F5344CB8AC3E}">
        <p14:creationId xmlns:p14="http://schemas.microsoft.com/office/powerpoint/2010/main" val="3662139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Iot Boards that could be used, today with this server</a:t>
            </a:r>
            <a:endParaRPr lang="es-ES" dirty="0"/>
          </a:p>
        </p:txBody>
      </p:sp>
      <p:sp>
        <p:nvSpPr>
          <p:cNvPr id="3" name="Marcador de contenido 2"/>
          <p:cNvSpPr>
            <a:spLocks noGrp="1"/>
          </p:cNvSpPr>
          <p:nvPr>
            <p:ph idx="1"/>
          </p:nvPr>
        </p:nvSpPr>
        <p:spPr>
          <a:xfrm>
            <a:off x="1141413" y="1935892"/>
            <a:ext cx="9905999" cy="4275438"/>
          </a:xfrm>
        </p:spPr>
        <p:txBody>
          <a:bodyPr>
            <a:normAutofit fontScale="77500" lnSpcReduction="20000"/>
          </a:bodyPr>
          <a:lstStyle/>
          <a:p>
            <a:r>
              <a:rPr lang="es-ES" dirty="0" err="1" smtClean="0"/>
              <a:t>Using</a:t>
            </a:r>
            <a:r>
              <a:rPr lang="es-ES" dirty="0" smtClean="0"/>
              <a:t> SAMD21G18 (48pins) </a:t>
            </a:r>
            <a:r>
              <a:rPr lang="es-ES" dirty="0" err="1" smtClean="0"/>
              <a:t>we</a:t>
            </a:r>
            <a:r>
              <a:rPr lang="es-ES" dirty="0" smtClean="0"/>
              <a:t> </a:t>
            </a:r>
            <a:r>
              <a:rPr lang="es-ES" dirty="0" err="1" smtClean="0"/>
              <a:t>have</a:t>
            </a:r>
            <a:r>
              <a:rPr lang="es-ES" dirty="0" smtClean="0"/>
              <a:t> </a:t>
            </a:r>
            <a:r>
              <a:rPr lang="es-ES" dirty="0" err="1" smtClean="0"/>
              <a:t>the</a:t>
            </a:r>
            <a:r>
              <a:rPr lang="es-ES" dirty="0" smtClean="0"/>
              <a:t> </a:t>
            </a:r>
            <a:r>
              <a:rPr lang="es-ES" dirty="0" err="1" smtClean="0"/>
              <a:t>next</a:t>
            </a:r>
            <a:r>
              <a:rPr lang="es-ES" dirty="0" smtClean="0"/>
              <a:t> 5 </a:t>
            </a:r>
            <a:r>
              <a:rPr lang="es-ES" dirty="0" err="1" smtClean="0"/>
              <a:t>boards</a:t>
            </a:r>
            <a:r>
              <a:rPr lang="es-ES" dirty="0" smtClean="0"/>
              <a:t>. </a:t>
            </a:r>
            <a:r>
              <a:rPr lang="es-ES" dirty="0" err="1" smtClean="0"/>
              <a:t>Rest</a:t>
            </a:r>
            <a:r>
              <a:rPr lang="es-ES" dirty="0" smtClean="0"/>
              <a:t> are </a:t>
            </a:r>
            <a:r>
              <a:rPr lang="es-ES" dirty="0" err="1" smtClean="0"/>
              <a:t>using</a:t>
            </a:r>
            <a:r>
              <a:rPr lang="es-ES" dirty="0" smtClean="0"/>
              <a:t> 64pins. </a:t>
            </a:r>
          </a:p>
          <a:p>
            <a:r>
              <a:rPr lang="es-ES" dirty="0" err="1" smtClean="0"/>
              <a:t>Arduino</a:t>
            </a:r>
            <a:r>
              <a:rPr lang="es-ES" dirty="0" smtClean="0"/>
              <a:t> Zero + (ESP8266 </a:t>
            </a:r>
            <a:r>
              <a:rPr lang="es-ES" dirty="0" err="1" smtClean="0"/>
              <a:t>or</a:t>
            </a:r>
            <a:r>
              <a:rPr lang="es-ES" dirty="0" smtClean="0"/>
              <a:t> WINC1500) (52€+5€ </a:t>
            </a:r>
            <a:r>
              <a:rPr lang="es-ES" dirty="0" err="1" smtClean="0"/>
              <a:t>or</a:t>
            </a:r>
            <a:r>
              <a:rPr lang="es-ES" dirty="0" smtClean="0"/>
              <a:t> 52+15€)</a:t>
            </a:r>
          </a:p>
          <a:p>
            <a:r>
              <a:rPr lang="es-ES" dirty="0" err="1" smtClean="0"/>
              <a:t>Arduino</a:t>
            </a:r>
            <a:r>
              <a:rPr lang="es-ES" dirty="0" smtClean="0"/>
              <a:t> </a:t>
            </a:r>
            <a:r>
              <a:rPr lang="es-ES" dirty="0" err="1" smtClean="0"/>
              <a:t>Wifi</a:t>
            </a:r>
            <a:r>
              <a:rPr lang="es-ES" dirty="0" smtClean="0"/>
              <a:t> </a:t>
            </a:r>
            <a:r>
              <a:rPr lang="es-ES" dirty="0" err="1" smtClean="0"/>
              <a:t>Shield</a:t>
            </a:r>
            <a:r>
              <a:rPr lang="es-ES" dirty="0" smtClean="0"/>
              <a:t> 101 (WINC1500+Crypto (No CPU)) (50$) (USA ONLY)</a:t>
            </a:r>
          </a:p>
          <a:p>
            <a:r>
              <a:rPr lang="es-ES" sz="3600" b="1" dirty="0" err="1">
                <a:solidFill>
                  <a:schemeClr val="bg1">
                    <a:lumMod val="85000"/>
                    <a:lumOff val="15000"/>
                  </a:schemeClr>
                </a:solidFill>
              </a:rPr>
              <a:t>Arduino</a:t>
            </a:r>
            <a:r>
              <a:rPr lang="es-ES" sz="3600" b="1" dirty="0">
                <a:solidFill>
                  <a:schemeClr val="bg1">
                    <a:lumMod val="85000"/>
                    <a:lumOff val="15000"/>
                  </a:schemeClr>
                </a:solidFill>
              </a:rPr>
              <a:t> </a:t>
            </a:r>
            <a:r>
              <a:rPr lang="es-ES" sz="3600" b="1" dirty="0" smtClean="0">
                <a:solidFill>
                  <a:schemeClr val="bg1">
                    <a:lumMod val="85000"/>
                    <a:lumOff val="15000"/>
                  </a:schemeClr>
                </a:solidFill>
              </a:rPr>
              <a:t>MKR1000 	</a:t>
            </a:r>
            <a:r>
              <a:rPr lang="es-ES" sz="3600" b="1" dirty="0">
                <a:solidFill>
                  <a:schemeClr val="bg1">
                    <a:lumMod val="85000"/>
                    <a:lumOff val="15000"/>
                  </a:schemeClr>
                </a:solidFill>
              </a:rPr>
              <a:t> </a:t>
            </a:r>
            <a:r>
              <a:rPr lang="es-ES" sz="3600" b="1" dirty="0" smtClean="0">
                <a:solidFill>
                  <a:schemeClr val="bg1">
                    <a:lumMod val="85000"/>
                    <a:lumOff val="15000"/>
                  </a:schemeClr>
                </a:solidFill>
              </a:rPr>
              <a:t>(ATSAMW25) (38€)</a:t>
            </a:r>
          </a:p>
          <a:p>
            <a:r>
              <a:rPr lang="es-ES" dirty="0" err="1"/>
              <a:t>SparkFun</a:t>
            </a:r>
            <a:r>
              <a:rPr lang="es-ES" dirty="0"/>
              <a:t> SAMD21 Mini </a:t>
            </a:r>
            <a:r>
              <a:rPr lang="es-ES" dirty="0" err="1" smtClean="0"/>
              <a:t>Breakout</a:t>
            </a:r>
            <a:r>
              <a:rPr lang="es-ES" dirty="0" smtClean="0"/>
              <a:t> + </a:t>
            </a:r>
            <a:r>
              <a:rPr lang="es-ES" dirty="0"/>
              <a:t>(ESP8266 </a:t>
            </a:r>
            <a:r>
              <a:rPr lang="es-ES" dirty="0" err="1"/>
              <a:t>or</a:t>
            </a:r>
            <a:r>
              <a:rPr lang="es-ES" dirty="0"/>
              <a:t> WINC1500) </a:t>
            </a:r>
            <a:r>
              <a:rPr lang="es-ES" dirty="0" smtClean="0"/>
              <a:t>(20€</a:t>
            </a:r>
            <a:r>
              <a:rPr lang="es-ES" dirty="0"/>
              <a:t>+5€ </a:t>
            </a:r>
            <a:r>
              <a:rPr lang="es-ES" dirty="0" err="1"/>
              <a:t>or</a:t>
            </a:r>
            <a:r>
              <a:rPr lang="es-ES" dirty="0"/>
              <a:t> </a:t>
            </a:r>
            <a:r>
              <a:rPr lang="es-ES" dirty="0" smtClean="0"/>
              <a:t>20€+15</a:t>
            </a:r>
            <a:r>
              <a:rPr lang="es-ES" dirty="0"/>
              <a:t>€</a:t>
            </a:r>
            <a:r>
              <a:rPr lang="es-ES" dirty="0" smtClean="0"/>
              <a:t>)</a:t>
            </a:r>
          </a:p>
          <a:p>
            <a:r>
              <a:rPr lang="es-ES" dirty="0" err="1" smtClean="0"/>
              <a:t>Adafruit</a:t>
            </a:r>
            <a:r>
              <a:rPr lang="es-ES" dirty="0" smtClean="0"/>
              <a:t> SAMD21 + WINC1500 (39€)</a:t>
            </a:r>
          </a:p>
          <a:p>
            <a:r>
              <a:rPr lang="es-ES" dirty="0" err="1" smtClean="0"/>
              <a:t>Atmel</a:t>
            </a:r>
            <a:r>
              <a:rPr lang="es-ES" dirty="0" smtClean="0"/>
              <a:t> ATSAMW25, </a:t>
            </a:r>
            <a:r>
              <a:rPr lang="es-ES" dirty="0" err="1" smtClean="0"/>
              <a:t>that</a:t>
            </a:r>
            <a:r>
              <a:rPr lang="es-ES" dirty="0" smtClean="0"/>
              <a:t> </a:t>
            </a:r>
            <a:r>
              <a:rPr lang="es-ES" dirty="0" err="1" smtClean="0"/>
              <a:t>is</a:t>
            </a:r>
            <a:r>
              <a:rPr lang="es-ES" dirty="0" smtClean="0"/>
              <a:t> </a:t>
            </a:r>
            <a:r>
              <a:rPr lang="es-ES" dirty="0" err="1" smtClean="0"/>
              <a:t>the</a:t>
            </a:r>
            <a:r>
              <a:rPr lang="es-ES" dirty="0" smtClean="0"/>
              <a:t> </a:t>
            </a:r>
            <a:r>
              <a:rPr lang="es-ES" dirty="0" err="1" smtClean="0"/>
              <a:t>core</a:t>
            </a:r>
            <a:r>
              <a:rPr lang="es-ES" dirty="0" smtClean="0"/>
              <a:t> of MKR1000, to </a:t>
            </a:r>
            <a:r>
              <a:rPr lang="es-ES" dirty="0" err="1" smtClean="0"/>
              <a:t>build</a:t>
            </a:r>
            <a:r>
              <a:rPr lang="es-ES" dirty="0" smtClean="0"/>
              <a:t> a new </a:t>
            </a:r>
            <a:r>
              <a:rPr lang="es-ES" dirty="0" err="1" smtClean="0"/>
              <a:t>Board</a:t>
            </a:r>
            <a:r>
              <a:rPr lang="es-ES" dirty="0" smtClean="0"/>
              <a:t>.</a:t>
            </a:r>
          </a:p>
          <a:p>
            <a:r>
              <a:rPr lang="es-ES" dirty="0" smtClean="0"/>
              <a:t>BerentecD21 (25€) (</a:t>
            </a:r>
            <a:r>
              <a:rPr lang="es-ES" dirty="0" err="1" smtClean="0"/>
              <a:t>including</a:t>
            </a:r>
            <a:r>
              <a:rPr lang="es-ES" dirty="0" smtClean="0"/>
              <a:t> SAMD21J18+ESP8266+Crypto)</a:t>
            </a:r>
          </a:p>
          <a:p>
            <a:r>
              <a:rPr lang="es-ES" dirty="0" smtClean="0"/>
              <a:t>BerentecD21-2 (39€) (</a:t>
            </a:r>
            <a:r>
              <a:rPr lang="es-ES" dirty="0" err="1" smtClean="0"/>
              <a:t>with</a:t>
            </a:r>
            <a:r>
              <a:rPr lang="es-ES" dirty="0" smtClean="0"/>
              <a:t> WINC1500 </a:t>
            </a:r>
            <a:r>
              <a:rPr lang="es-ES" dirty="0" err="1" smtClean="0"/>
              <a:t>instead</a:t>
            </a:r>
            <a:r>
              <a:rPr lang="es-ES" dirty="0" smtClean="0"/>
              <a:t> of ESP8266)</a:t>
            </a:r>
          </a:p>
          <a:p>
            <a:r>
              <a:rPr lang="es-ES" dirty="0" smtClean="0"/>
              <a:t>BerentecW25 (30€)</a:t>
            </a:r>
            <a:endParaRPr lang="es-ES" dirty="0"/>
          </a:p>
          <a:p>
            <a:endParaRPr lang="es-ES" dirty="0"/>
          </a:p>
          <a:p>
            <a:endParaRPr lang="es-ES" dirty="0" smtClean="0"/>
          </a:p>
          <a:p>
            <a:endParaRPr lang="es-ES" dirty="0" smtClean="0"/>
          </a:p>
          <a:p>
            <a:endParaRPr lang="es-ES" dirty="0" smtClean="0"/>
          </a:p>
          <a:p>
            <a:endParaRPr lang="es-ES" dirty="0"/>
          </a:p>
        </p:txBody>
      </p:sp>
    </p:spTree>
    <p:extLst>
      <p:ext uri="{BB962C8B-B14F-4D97-AF65-F5344CB8AC3E}">
        <p14:creationId xmlns:p14="http://schemas.microsoft.com/office/powerpoint/2010/main" val="1558155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07092"/>
            <a:ext cx="9905998" cy="444843"/>
          </a:xfrm>
        </p:spPr>
        <p:txBody>
          <a:bodyPr>
            <a:normAutofit fontScale="90000"/>
          </a:bodyPr>
          <a:lstStyle/>
          <a:p>
            <a:r>
              <a:rPr lang="es-ES" dirty="0" smtClean="0"/>
              <a:t>Modules </a:t>
            </a:r>
            <a:r>
              <a:rPr lang="es-ES" dirty="0" err="1" smtClean="0"/>
              <a:t>boards</a:t>
            </a:r>
            <a:endParaRPr lang="es-E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070" y="741684"/>
            <a:ext cx="2006320" cy="2006320"/>
          </a:xfr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933" y="741684"/>
            <a:ext cx="2580816" cy="1935612"/>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982" y="659552"/>
            <a:ext cx="3191337" cy="2099876"/>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29" y="2936427"/>
            <a:ext cx="2377560" cy="1564417"/>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2858" y="2936531"/>
            <a:ext cx="2247900" cy="2028825"/>
          </a:xfrm>
          <a:prstGeom prst="rect">
            <a:avLst/>
          </a:prstGeom>
        </p:spPr>
      </p:pic>
      <p:sp>
        <p:nvSpPr>
          <p:cNvPr id="12" name="CuadroTexto 11"/>
          <p:cNvSpPr txBox="1"/>
          <p:nvPr/>
        </p:nvSpPr>
        <p:spPr>
          <a:xfrm>
            <a:off x="115585" y="927441"/>
            <a:ext cx="1014830" cy="369332"/>
          </a:xfrm>
          <a:prstGeom prst="rect">
            <a:avLst/>
          </a:prstGeom>
          <a:noFill/>
        </p:spPr>
        <p:txBody>
          <a:bodyPr wrap="none" rtlCol="0">
            <a:spAutoFit/>
          </a:bodyPr>
          <a:lstStyle/>
          <a:p>
            <a:r>
              <a:rPr lang="es-ES" dirty="0" err="1" smtClean="0"/>
              <a:t>Sparkfun</a:t>
            </a:r>
            <a:endParaRPr lang="es-ES" dirty="0"/>
          </a:p>
        </p:txBody>
      </p:sp>
      <p:sp>
        <p:nvSpPr>
          <p:cNvPr id="13" name="CuadroTexto 12"/>
          <p:cNvSpPr txBox="1"/>
          <p:nvPr/>
        </p:nvSpPr>
        <p:spPr>
          <a:xfrm>
            <a:off x="10370783" y="2492630"/>
            <a:ext cx="1353256" cy="369332"/>
          </a:xfrm>
          <a:prstGeom prst="rect">
            <a:avLst/>
          </a:prstGeom>
          <a:noFill/>
        </p:spPr>
        <p:txBody>
          <a:bodyPr wrap="none" rtlCol="0">
            <a:spAutoFit/>
          </a:bodyPr>
          <a:lstStyle/>
          <a:p>
            <a:r>
              <a:rPr lang="es-ES" dirty="0" smtClean="0"/>
              <a:t>ESP8266-05</a:t>
            </a:r>
            <a:endParaRPr lang="es-ES" dirty="0"/>
          </a:p>
        </p:txBody>
      </p:sp>
      <p:sp>
        <p:nvSpPr>
          <p:cNvPr id="14" name="CuadroTexto 13"/>
          <p:cNvSpPr txBox="1"/>
          <p:nvPr/>
        </p:nvSpPr>
        <p:spPr>
          <a:xfrm>
            <a:off x="931977" y="4541017"/>
            <a:ext cx="1111202" cy="369332"/>
          </a:xfrm>
          <a:prstGeom prst="rect">
            <a:avLst/>
          </a:prstGeom>
          <a:noFill/>
        </p:spPr>
        <p:txBody>
          <a:bodyPr wrap="none" rtlCol="0">
            <a:spAutoFit/>
          </a:bodyPr>
          <a:lstStyle/>
          <a:p>
            <a:r>
              <a:rPr lang="es-ES" dirty="0" smtClean="0"/>
              <a:t>MKR1000</a:t>
            </a:r>
            <a:endParaRPr lang="es-ES" dirty="0"/>
          </a:p>
        </p:txBody>
      </p:sp>
      <p:pic>
        <p:nvPicPr>
          <p:cNvPr id="15" name="Imagen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9212" y="2936531"/>
            <a:ext cx="1953189" cy="1367232"/>
          </a:xfrm>
          <a:prstGeom prst="rect">
            <a:avLst/>
          </a:prstGeom>
        </p:spPr>
      </p:pic>
      <p:sp>
        <p:nvSpPr>
          <p:cNvPr id="16" name="CuadroTexto 15"/>
          <p:cNvSpPr txBox="1"/>
          <p:nvPr/>
        </p:nvSpPr>
        <p:spPr>
          <a:xfrm>
            <a:off x="8009650" y="4303763"/>
            <a:ext cx="1266693" cy="369332"/>
          </a:xfrm>
          <a:prstGeom prst="rect">
            <a:avLst/>
          </a:prstGeom>
          <a:noFill/>
        </p:spPr>
        <p:txBody>
          <a:bodyPr wrap="none" rtlCol="0">
            <a:spAutoFit/>
          </a:bodyPr>
          <a:lstStyle/>
          <a:p>
            <a:r>
              <a:rPr lang="es-ES" dirty="0" smtClean="0"/>
              <a:t>WINC1500</a:t>
            </a:r>
            <a:endParaRPr lang="es-ES" dirty="0"/>
          </a:p>
        </p:txBody>
      </p:sp>
      <p:pic>
        <p:nvPicPr>
          <p:cNvPr id="17" name="Imagen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9785" y="2867045"/>
            <a:ext cx="1978964" cy="1484223"/>
          </a:xfrm>
          <a:prstGeom prst="rect">
            <a:avLst/>
          </a:prstGeom>
        </p:spPr>
      </p:pic>
      <p:sp>
        <p:nvSpPr>
          <p:cNvPr id="18" name="CuadroTexto 17"/>
          <p:cNvSpPr txBox="1"/>
          <p:nvPr/>
        </p:nvSpPr>
        <p:spPr>
          <a:xfrm>
            <a:off x="4085500" y="4356351"/>
            <a:ext cx="950709" cy="369332"/>
          </a:xfrm>
          <a:prstGeom prst="rect">
            <a:avLst/>
          </a:prstGeom>
          <a:noFill/>
        </p:spPr>
        <p:txBody>
          <a:bodyPr wrap="none" rtlCol="0">
            <a:spAutoFit/>
          </a:bodyPr>
          <a:lstStyle/>
          <a:p>
            <a:r>
              <a:rPr lang="es-ES" dirty="0" err="1" smtClean="0"/>
              <a:t>Adafruit</a:t>
            </a:r>
            <a:endParaRPr lang="es-ES" dirty="0"/>
          </a:p>
        </p:txBody>
      </p:sp>
      <p:pic>
        <p:nvPicPr>
          <p:cNvPr id="19" name="Imagen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5919826" y="4443224"/>
            <a:ext cx="1619987" cy="2184905"/>
          </a:xfrm>
          <a:prstGeom prst="rect">
            <a:avLst/>
          </a:prstGeom>
        </p:spPr>
      </p:pic>
      <p:sp>
        <p:nvSpPr>
          <p:cNvPr id="20" name="CuadroTexto 19"/>
          <p:cNvSpPr txBox="1"/>
          <p:nvPr/>
        </p:nvSpPr>
        <p:spPr>
          <a:xfrm>
            <a:off x="7874010" y="5215030"/>
            <a:ext cx="1367682" cy="369332"/>
          </a:xfrm>
          <a:prstGeom prst="rect">
            <a:avLst/>
          </a:prstGeom>
          <a:noFill/>
        </p:spPr>
        <p:txBody>
          <a:bodyPr wrap="none" rtlCol="0">
            <a:spAutoFit/>
          </a:bodyPr>
          <a:lstStyle/>
          <a:p>
            <a:r>
              <a:rPr lang="es-ES" dirty="0" smtClean="0"/>
              <a:t>BerentecD21</a:t>
            </a:r>
            <a:endParaRPr lang="es-ES" dirty="0"/>
          </a:p>
        </p:txBody>
      </p:sp>
      <p:pic>
        <p:nvPicPr>
          <p:cNvPr id="21" name="Imagen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4337" y="4843430"/>
            <a:ext cx="2526128" cy="1679875"/>
          </a:xfrm>
          <a:prstGeom prst="rect">
            <a:avLst/>
          </a:prstGeom>
        </p:spPr>
      </p:pic>
      <p:sp>
        <p:nvSpPr>
          <p:cNvPr id="22" name="CuadroTexto 21"/>
          <p:cNvSpPr txBox="1"/>
          <p:nvPr/>
        </p:nvSpPr>
        <p:spPr>
          <a:xfrm>
            <a:off x="2802654" y="6456386"/>
            <a:ext cx="1330557" cy="369332"/>
          </a:xfrm>
          <a:prstGeom prst="rect">
            <a:avLst/>
          </a:prstGeom>
          <a:noFill/>
        </p:spPr>
        <p:txBody>
          <a:bodyPr wrap="none" rtlCol="0">
            <a:spAutoFit/>
          </a:bodyPr>
          <a:lstStyle/>
          <a:p>
            <a:r>
              <a:rPr lang="es-ES" dirty="0" smtClean="0"/>
              <a:t>ATSAMW25</a:t>
            </a:r>
            <a:endParaRPr lang="es-ES" dirty="0"/>
          </a:p>
        </p:txBody>
      </p:sp>
    </p:spTree>
    <p:extLst>
      <p:ext uri="{BB962C8B-B14F-4D97-AF65-F5344CB8AC3E}">
        <p14:creationId xmlns:p14="http://schemas.microsoft.com/office/powerpoint/2010/main" val="4091604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922" y="0"/>
            <a:ext cx="9905998" cy="1478570"/>
          </a:xfrm>
        </p:spPr>
        <p:txBody>
          <a:bodyPr/>
          <a:lstStyle/>
          <a:p>
            <a:r>
              <a:rPr lang="es-ES" dirty="0" smtClean="0"/>
              <a:t>Images of IoT</a:t>
            </a:r>
            <a:endParaRPr lang="es-ES" dirty="0"/>
          </a:p>
        </p:txBody>
      </p:sp>
      <p:pic>
        <p:nvPicPr>
          <p:cNvPr id="4" name="Picture 3" descr="iot2.jpg"/>
          <p:cNvPicPr>
            <a:picLocks noChangeAspect="1"/>
          </p:cNvPicPr>
          <p:nvPr/>
        </p:nvPicPr>
        <p:blipFill>
          <a:blip r:embed="rId2"/>
          <a:stretch>
            <a:fillRect/>
          </a:stretch>
        </p:blipFill>
        <p:spPr>
          <a:xfrm>
            <a:off x="0" y="1053011"/>
            <a:ext cx="3706949" cy="3410393"/>
          </a:xfrm>
          <a:prstGeom prst="rect">
            <a:avLst/>
          </a:prstGeom>
        </p:spPr>
      </p:pic>
      <p:pic>
        <p:nvPicPr>
          <p:cNvPr id="5" name="Picture 4" descr="internet-of-things-adoption-prediction.jpg"/>
          <p:cNvPicPr>
            <a:picLocks noChangeAspect="1"/>
          </p:cNvPicPr>
          <p:nvPr/>
        </p:nvPicPr>
        <p:blipFill>
          <a:blip r:embed="rId3"/>
          <a:stretch>
            <a:fillRect/>
          </a:stretch>
        </p:blipFill>
        <p:spPr>
          <a:xfrm>
            <a:off x="6841563" y="0"/>
            <a:ext cx="4988052" cy="2619756"/>
          </a:xfrm>
          <a:prstGeom prst="rect">
            <a:avLst/>
          </a:prstGeom>
        </p:spPr>
      </p:pic>
      <p:pic>
        <p:nvPicPr>
          <p:cNvPr id="7" name="Picture 6" descr="iot4.gif"/>
          <p:cNvPicPr>
            <a:picLocks noChangeAspect="1"/>
          </p:cNvPicPr>
          <p:nvPr/>
        </p:nvPicPr>
        <p:blipFill>
          <a:blip r:embed="rId4"/>
          <a:stretch>
            <a:fillRect/>
          </a:stretch>
        </p:blipFill>
        <p:spPr>
          <a:xfrm>
            <a:off x="3908651" y="2491775"/>
            <a:ext cx="4634457" cy="433309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WIFI RANGE</a:t>
            </a:r>
            <a:endParaRPr lang="es-ES" dirty="0"/>
          </a:p>
        </p:txBody>
      </p:sp>
      <p:sp>
        <p:nvSpPr>
          <p:cNvPr id="3" name="Marcador de contenido 2"/>
          <p:cNvSpPr>
            <a:spLocks noGrp="1"/>
          </p:cNvSpPr>
          <p:nvPr>
            <p:ph idx="1"/>
          </p:nvPr>
        </p:nvSpPr>
        <p:spPr/>
        <p:txBody>
          <a:bodyPr>
            <a:normAutofit fontScale="85000" lnSpcReduction="20000"/>
          </a:bodyPr>
          <a:lstStyle/>
          <a:p>
            <a:r>
              <a:rPr lang="es-ES" dirty="0" smtClean="0"/>
              <a:t>In a normal laptop </a:t>
            </a:r>
            <a:r>
              <a:rPr lang="es-ES" dirty="0" err="1" smtClean="0"/>
              <a:t>the</a:t>
            </a:r>
            <a:r>
              <a:rPr lang="es-ES" dirty="0" smtClean="0"/>
              <a:t> </a:t>
            </a:r>
            <a:r>
              <a:rPr lang="es-ES" dirty="0" err="1" smtClean="0"/>
              <a:t>power</a:t>
            </a:r>
            <a:r>
              <a:rPr lang="es-ES" dirty="0" smtClean="0"/>
              <a:t> </a:t>
            </a:r>
            <a:r>
              <a:rPr lang="es-ES" dirty="0" err="1" smtClean="0"/>
              <a:t>transmitted</a:t>
            </a:r>
            <a:r>
              <a:rPr lang="es-ES" dirty="0" smtClean="0"/>
              <a:t> </a:t>
            </a:r>
            <a:r>
              <a:rPr lang="es-ES" dirty="0" err="1" smtClean="0"/>
              <a:t>is</a:t>
            </a:r>
            <a:r>
              <a:rPr lang="es-ES" dirty="0" smtClean="0"/>
              <a:t> </a:t>
            </a:r>
            <a:r>
              <a:rPr lang="es-ES" dirty="0" err="1" smtClean="0"/>
              <a:t>about</a:t>
            </a:r>
            <a:r>
              <a:rPr lang="es-ES" dirty="0" smtClean="0"/>
              <a:t> 15dBm (32mW), a normal receiver </a:t>
            </a:r>
            <a:r>
              <a:rPr lang="es-ES" dirty="0" err="1" smtClean="0"/>
              <a:t>is</a:t>
            </a:r>
            <a:r>
              <a:rPr lang="es-ES" dirty="0" smtClean="0"/>
              <a:t> </a:t>
            </a:r>
            <a:r>
              <a:rPr lang="es-ES" dirty="0" err="1" smtClean="0"/>
              <a:t>using</a:t>
            </a:r>
            <a:r>
              <a:rPr lang="es-ES" dirty="0" smtClean="0"/>
              <a:t> -70dBm (100pW).</a:t>
            </a:r>
          </a:p>
          <a:p>
            <a:r>
              <a:rPr lang="es-ES" dirty="0" smtClean="0"/>
              <a:t>WINC1500 </a:t>
            </a:r>
            <a:r>
              <a:rPr lang="es-ES" dirty="0" err="1" smtClean="0"/>
              <a:t>is</a:t>
            </a:r>
            <a:r>
              <a:rPr lang="es-ES" dirty="0" smtClean="0"/>
              <a:t> </a:t>
            </a:r>
            <a:r>
              <a:rPr lang="es-ES" dirty="0" err="1" smtClean="0"/>
              <a:t>transmitting</a:t>
            </a:r>
            <a:r>
              <a:rPr lang="es-ES" dirty="0" smtClean="0"/>
              <a:t> 18,5dBm and </a:t>
            </a:r>
            <a:r>
              <a:rPr lang="es-ES" dirty="0" err="1" smtClean="0"/>
              <a:t>receiving</a:t>
            </a:r>
            <a:r>
              <a:rPr lang="es-ES" dirty="0" smtClean="0"/>
              <a:t> -98dBm, 802.11b, 1Mb/s</a:t>
            </a:r>
          </a:p>
          <a:p>
            <a:r>
              <a:rPr lang="es-ES" dirty="0" err="1" smtClean="0"/>
              <a:t>With</a:t>
            </a:r>
            <a:r>
              <a:rPr lang="es-ES" dirty="0" smtClean="0"/>
              <a:t> 20dBm more </a:t>
            </a:r>
            <a:r>
              <a:rPr lang="es-ES" dirty="0" err="1" smtClean="0"/>
              <a:t>than</a:t>
            </a:r>
            <a:r>
              <a:rPr lang="es-ES" dirty="0" smtClean="0"/>
              <a:t> 100 </a:t>
            </a:r>
            <a:r>
              <a:rPr lang="es-ES" dirty="0" err="1" smtClean="0"/>
              <a:t>meters</a:t>
            </a:r>
            <a:r>
              <a:rPr lang="es-ES" dirty="0" smtClean="0"/>
              <a:t> </a:t>
            </a:r>
            <a:r>
              <a:rPr lang="es-ES" dirty="0" err="1" smtClean="0"/>
              <a:t>range</a:t>
            </a:r>
            <a:r>
              <a:rPr lang="es-ES" dirty="0" smtClean="0"/>
              <a:t> </a:t>
            </a:r>
            <a:r>
              <a:rPr lang="es-ES" dirty="0" err="1" smtClean="0"/>
              <a:t>could</a:t>
            </a:r>
            <a:r>
              <a:rPr lang="es-ES" dirty="0" smtClean="0"/>
              <a:t> be </a:t>
            </a:r>
            <a:r>
              <a:rPr lang="es-ES" dirty="0" err="1" smtClean="0"/>
              <a:t>made</a:t>
            </a:r>
            <a:r>
              <a:rPr lang="es-ES" dirty="0" smtClean="0"/>
              <a:t>, at </a:t>
            </a:r>
            <a:r>
              <a:rPr lang="es-ES" dirty="0" err="1" smtClean="0"/>
              <a:t>the</a:t>
            </a:r>
            <a:r>
              <a:rPr lang="es-ES" dirty="0" smtClean="0"/>
              <a:t> </a:t>
            </a:r>
            <a:r>
              <a:rPr lang="es-ES" dirty="0" err="1" smtClean="0"/>
              <a:t>worst</a:t>
            </a:r>
            <a:r>
              <a:rPr lang="es-ES" dirty="0" smtClean="0"/>
              <a:t> case </a:t>
            </a:r>
            <a:r>
              <a:rPr lang="es-ES" dirty="0" err="1" smtClean="0"/>
              <a:t>like</a:t>
            </a:r>
            <a:r>
              <a:rPr lang="es-ES" dirty="0" smtClean="0"/>
              <a:t> at home. More </a:t>
            </a:r>
            <a:r>
              <a:rPr lang="es-ES" dirty="0" err="1" smtClean="0"/>
              <a:t>than</a:t>
            </a:r>
            <a:r>
              <a:rPr lang="es-ES" dirty="0" smtClean="0"/>
              <a:t> 1000 </a:t>
            </a:r>
            <a:r>
              <a:rPr lang="es-ES" dirty="0" err="1" smtClean="0"/>
              <a:t>meters</a:t>
            </a:r>
            <a:r>
              <a:rPr lang="es-ES" dirty="0" smtClean="0"/>
              <a:t> in open air.</a:t>
            </a:r>
          </a:p>
          <a:p>
            <a:r>
              <a:rPr lang="es-ES" dirty="0" err="1" smtClean="0"/>
              <a:t>Tipical</a:t>
            </a:r>
            <a:r>
              <a:rPr lang="es-ES" dirty="0" smtClean="0"/>
              <a:t> </a:t>
            </a:r>
            <a:r>
              <a:rPr lang="es-ES" dirty="0" err="1" smtClean="0"/>
              <a:t>Calculation</a:t>
            </a:r>
            <a:r>
              <a:rPr lang="es-ES" dirty="0" smtClean="0"/>
              <a:t> </a:t>
            </a:r>
            <a:r>
              <a:rPr lang="es-ES" dirty="0" err="1" smtClean="0"/>
              <a:t>gives</a:t>
            </a:r>
            <a:r>
              <a:rPr lang="es-ES" dirty="0" smtClean="0"/>
              <a:t> </a:t>
            </a:r>
            <a:r>
              <a:rPr lang="es-ES" dirty="0" err="1" smtClean="0"/>
              <a:t>around</a:t>
            </a:r>
            <a:r>
              <a:rPr lang="es-ES" dirty="0" smtClean="0"/>
              <a:t> 1Km </a:t>
            </a:r>
            <a:r>
              <a:rPr lang="es-ES" dirty="0" err="1" smtClean="0"/>
              <a:t>for</a:t>
            </a:r>
            <a:r>
              <a:rPr lang="es-ES" dirty="0" smtClean="0"/>
              <a:t> </a:t>
            </a:r>
            <a:r>
              <a:rPr lang="es-ES" dirty="0" err="1" smtClean="0"/>
              <a:t>this</a:t>
            </a:r>
            <a:r>
              <a:rPr lang="es-ES" dirty="0" smtClean="0"/>
              <a:t> </a:t>
            </a:r>
            <a:r>
              <a:rPr lang="es-ES" dirty="0" err="1" smtClean="0"/>
              <a:t>devices</a:t>
            </a:r>
            <a:r>
              <a:rPr lang="es-ES" dirty="0" smtClean="0"/>
              <a:t> in Open Air.</a:t>
            </a:r>
          </a:p>
          <a:p>
            <a:r>
              <a:rPr lang="es-ES" dirty="0" smtClean="0"/>
              <a:t>Wireless </a:t>
            </a:r>
            <a:r>
              <a:rPr lang="es-ES" dirty="0" err="1" smtClean="0"/>
              <a:t>Range</a:t>
            </a:r>
            <a:r>
              <a:rPr lang="es-ES" dirty="0" smtClean="0"/>
              <a:t> </a:t>
            </a:r>
            <a:r>
              <a:rPr lang="es-ES" dirty="0" err="1" smtClean="0"/>
              <a:t>Calculation</a:t>
            </a:r>
            <a:r>
              <a:rPr lang="es-ES" dirty="0" smtClean="0"/>
              <a:t> : </a:t>
            </a:r>
            <a:r>
              <a:rPr lang="es-ES" dirty="0" err="1" smtClean="0"/>
              <a:t>PathLoss</a:t>
            </a:r>
            <a:r>
              <a:rPr lang="es-ES" dirty="0" smtClean="0"/>
              <a:t>=Pt-Pr-</a:t>
            </a:r>
            <a:r>
              <a:rPr lang="es-ES" dirty="0" err="1" smtClean="0"/>
              <a:t>AntGain</a:t>
            </a:r>
            <a:r>
              <a:rPr lang="es-ES" dirty="0" smtClean="0"/>
              <a:t>-</a:t>
            </a:r>
            <a:r>
              <a:rPr lang="es-ES" dirty="0" err="1" smtClean="0"/>
              <a:t>Losses-FadeMargin</a:t>
            </a:r>
            <a:r>
              <a:rPr lang="es-ES" dirty="0" smtClean="0"/>
              <a:t>, </a:t>
            </a:r>
            <a:r>
              <a:rPr lang="es-ES" dirty="0" err="1" smtClean="0"/>
              <a:t>Fade</a:t>
            </a:r>
            <a:r>
              <a:rPr lang="es-ES" dirty="0" smtClean="0"/>
              <a:t> </a:t>
            </a:r>
            <a:r>
              <a:rPr lang="es-ES" dirty="0" err="1" smtClean="0"/>
              <a:t>Margin</a:t>
            </a:r>
            <a:r>
              <a:rPr lang="es-ES" dirty="0" smtClean="0"/>
              <a:t> </a:t>
            </a:r>
            <a:r>
              <a:rPr lang="es-ES" dirty="0" err="1" smtClean="0"/>
              <a:t>for</a:t>
            </a:r>
            <a:r>
              <a:rPr lang="es-ES" dirty="0" smtClean="0"/>
              <a:t> a </a:t>
            </a:r>
            <a:r>
              <a:rPr lang="es-ES" dirty="0" err="1" smtClean="0"/>
              <a:t>bad</a:t>
            </a:r>
            <a:r>
              <a:rPr lang="es-ES" dirty="0" smtClean="0"/>
              <a:t> </a:t>
            </a:r>
            <a:r>
              <a:rPr lang="es-ES" dirty="0" err="1" smtClean="0"/>
              <a:t>situation</a:t>
            </a:r>
            <a:r>
              <a:rPr lang="es-ES" dirty="0" smtClean="0"/>
              <a:t> </a:t>
            </a:r>
            <a:r>
              <a:rPr lang="es-ES" dirty="0" err="1" smtClean="0"/>
              <a:t>could</a:t>
            </a:r>
            <a:r>
              <a:rPr lang="es-ES" dirty="0" smtClean="0"/>
              <a:t> be 25dBm, </a:t>
            </a:r>
            <a:r>
              <a:rPr lang="es-ES" dirty="0" err="1" smtClean="0"/>
              <a:t>AntGain</a:t>
            </a:r>
            <a:r>
              <a:rPr lang="es-ES" dirty="0" smtClean="0"/>
              <a:t>=2dBm -&gt; </a:t>
            </a:r>
            <a:r>
              <a:rPr lang="es-ES" dirty="0" err="1" smtClean="0"/>
              <a:t>PatLoss</a:t>
            </a:r>
            <a:r>
              <a:rPr lang="es-ES" dirty="0" smtClean="0"/>
              <a:t> </a:t>
            </a:r>
            <a:r>
              <a:rPr lang="es-ES" dirty="0" err="1" smtClean="0"/>
              <a:t>is</a:t>
            </a:r>
            <a:r>
              <a:rPr lang="es-ES" dirty="0" smtClean="0"/>
              <a:t> </a:t>
            </a:r>
            <a:r>
              <a:rPr lang="es-ES" dirty="0" err="1" smtClean="0"/>
              <a:t>about</a:t>
            </a:r>
            <a:r>
              <a:rPr lang="es-ES" dirty="0" smtClean="0"/>
              <a:t> 90dBm</a:t>
            </a:r>
          </a:p>
          <a:p>
            <a:r>
              <a:rPr lang="es-ES" dirty="0" err="1" smtClean="0"/>
              <a:t>Distance</a:t>
            </a:r>
            <a:r>
              <a:rPr lang="es-ES" dirty="0" smtClean="0"/>
              <a:t> in Km = 10^((90-100,22)/20) </a:t>
            </a:r>
            <a:r>
              <a:rPr lang="es-ES" dirty="0" err="1" smtClean="0"/>
              <a:t>for</a:t>
            </a:r>
            <a:r>
              <a:rPr lang="es-ES" dirty="0" smtClean="0"/>
              <a:t> 2,45GHz -&gt; </a:t>
            </a:r>
            <a:r>
              <a:rPr lang="es-ES" dirty="0" err="1" smtClean="0"/>
              <a:t>about</a:t>
            </a:r>
            <a:r>
              <a:rPr lang="es-ES" dirty="0" smtClean="0"/>
              <a:t> 300 </a:t>
            </a:r>
            <a:r>
              <a:rPr lang="es-ES" dirty="0" err="1" smtClean="0"/>
              <a:t>meters</a:t>
            </a:r>
            <a:endParaRPr lang="es-ES" dirty="0"/>
          </a:p>
        </p:txBody>
      </p:sp>
    </p:spTree>
    <p:extLst>
      <p:ext uri="{BB962C8B-B14F-4D97-AF65-F5344CB8AC3E}">
        <p14:creationId xmlns:p14="http://schemas.microsoft.com/office/powerpoint/2010/main" val="33463149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WIFI MODES</a:t>
            </a:r>
            <a:endParaRPr lang="es-ES" dirty="0"/>
          </a:p>
        </p:txBody>
      </p:sp>
      <p:sp>
        <p:nvSpPr>
          <p:cNvPr id="3" name="Marcador de contenido 2"/>
          <p:cNvSpPr>
            <a:spLocks noGrp="1"/>
          </p:cNvSpPr>
          <p:nvPr>
            <p:ph idx="1"/>
          </p:nvPr>
        </p:nvSpPr>
        <p:spPr/>
        <p:txBody>
          <a:bodyPr/>
          <a:lstStyle/>
          <a:p>
            <a:r>
              <a:rPr lang="es-ES" dirty="0" err="1" smtClean="0"/>
              <a:t>Station</a:t>
            </a:r>
            <a:r>
              <a:rPr lang="es-ES" dirty="0" smtClean="0"/>
              <a:t> (normal </a:t>
            </a:r>
            <a:r>
              <a:rPr lang="es-ES" dirty="0" err="1" smtClean="0"/>
              <a:t>mode</a:t>
            </a:r>
            <a:r>
              <a:rPr lang="es-ES" dirty="0" smtClean="0"/>
              <a:t> </a:t>
            </a:r>
            <a:r>
              <a:rPr lang="es-ES" dirty="0" err="1" smtClean="0"/>
              <a:t>with</a:t>
            </a:r>
            <a:r>
              <a:rPr lang="es-ES" dirty="0" smtClean="0"/>
              <a:t> </a:t>
            </a:r>
            <a:r>
              <a:rPr lang="es-ES" dirty="0" err="1" smtClean="0"/>
              <a:t>the</a:t>
            </a:r>
            <a:r>
              <a:rPr lang="es-ES" dirty="0" smtClean="0"/>
              <a:t> server), </a:t>
            </a:r>
            <a:r>
              <a:rPr lang="es-ES" dirty="0" err="1" smtClean="0"/>
              <a:t>usually</a:t>
            </a:r>
            <a:r>
              <a:rPr lang="es-ES" dirty="0" smtClean="0"/>
              <a:t> </a:t>
            </a:r>
            <a:r>
              <a:rPr lang="es-ES" dirty="0" err="1" smtClean="0"/>
              <a:t>only</a:t>
            </a:r>
            <a:r>
              <a:rPr lang="es-ES" dirty="0" smtClean="0"/>
              <a:t> </a:t>
            </a:r>
            <a:r>
              <a:rPr lang="es-ES" dirty="0" err="1" smtClean="0"/>
              <a:t>this</a:t>
            </a:r>
            <a:r>
              <a:rPr lang="es-ES" dirty="0" smtClean="0"/>
              <a:t> </a:t>
            </a:r>
            <a:r>
              <a:rPr lang="es-ES" dirty="0" err="1" smtClean="0"/>
              <a:t>mode</a:t>
            </a:r>
            <a:r>
              <a:rPr lang="es-ES" dirty="0" smtClean="0"/>
              <a:t> </a:t>
            </a:r>
            <a:r>
              <a:rPr lang="es-ES" dirty="0" err="1" smtClean="0"/>
              <a:t>is</a:t>
            </a:r>
            <a:r>
              <a:rPr lang="es-ES" dirty="0" smtClean="0"/>
              <a:t> </a:t>
            </a:r>
            <a:r>
              <a:rPr lang="es-ES" dirty="0" err="1" smtClean="0"/>
              <a:t>used</a:t>
            </a:r>
            <a:r>
              <a:rPr lang="es-ES" dirty="0" smtClean="0"/>
              <a:t>.</a:t>
            </a:r>
          </a:p>
          <a:p>
            <a:r>
              <a:rPr lang="es-ES" dirty="0" err="1" smtClean="0"/>
              <a:t>Soft</a:t>
            </a:r>
            <a:r>
              <a:rPr lang="es-ES" dirty="0" smtClean="0"/>
              <a:t> AP (</a:t>
            </a:r>
            <a:r>
              <a:rPr lang="es-ES" dirty="0" err="1" smtClean="0"/>
              <a:t>used</a:t>
            </a:r>
            <a:r>
              <a:rPr lang="es-ES" dirty="0" smtClean="0"/>
              <a:t> a server, </a:t>
            </a:r>
            <a:r>
              <a:rPr lang="es-ES" dirty="0" err="1" smtClean="0"/>
              <a:t>or</a:t>
            </a:r>
            <a:r>
              <a:rPr lang="es-ES" dirty="0" smtClean="0"/>
              <a:t> </a:t>
            </a:r>
            <a:r>
              <a:rPr lang="es-ES" dirty="0" err="1" smtClean="0"/>
              <a:t>range</a:t>
            </a:r>
            <a:r>
              <a:rPr lang="es-ES" dirty="0" smtClean="0"/>
              <a:t> extensión)</a:t>
            </a:r>
          </a:p>
          <a:p>
            <a:r>
              <a:rPr lang="es-ES" dirty="0" smtClean="0"/>
              <a:t>Http </a:t>
            </a:r>
            <a:r>
              <a:rPr lang="es-ES" dirty="0" err="1" smtClean="0"/>
              <a:t>Provisioning</a:t>
            </a:r>
            <a:r>
              <a:rPr lang="es-ES" dirty="0" smtClean="0"/>
              <a:t> (WINC1500 </a:t>
            </a:r>
            <a:r>
              <a:rPr lang="es-ES" dirty="0" err="1" smtClean="0"/>
              <a:t>only</a:t>
            </a:r>
            <a:r>
              <a:rPr lang="es-ES" dirty="0" smtClean="0"/>
              <a:t>)</a:t>
            </a:r>
          </a:p>
          <a:p>
            <a:r>
              <a:rPr lang="es-ES" dirty="0" err="1" smtClean="0"/>
              <a:t>Wifi</a:t>
            </a:r>
            <a:r>
              <a:rPr lang="es-ES" dirty="0" smtClean="0"/>
              <a:t> </a:t>
            </a:r>
            <a:r>
              <a:rPr lang="es-ES" dirty="0" err="1" smtClean="0"/>
              <a:t>Direct</a:t>
            </a:r>
            <a:r>
              <a:rPr lang="es-ES" dirty="0" smtClean="0"/>
              <a:t> (WINC1500 </a:t>
            </a:r>
            <a:r>
              <a:rPr lang="es-ES" dirty="0" err="1" smtClean="0"/>
              <a:t>only</a:t>
            </a:r>
            <a:r>
              <a:rPr lang="es-ES" dirty="0" smtClean="0"/>
              <a:t>)</a:t>
            </a:r>
            <a:endParaRPr lang="es-ES" dirty="0"/>
          </a:p>
        </p:txBody>
      </p:sp>
    </p:spTree>
    <p:extLst>
      <p:ext uri="{BB962C8B-B14F-4D97-AF65-F5344CB8AC3E}">
        <p14:creationId xmlns:p14="http://schemas.microsoft.com/office/powerpoint/2010/main" val="3057279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ESP8266 VS. WINC1500</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52288178"/>
              </p:ext>
            </p:extLst>
          </p:nvPr>
        </p:nvGraphicFramePr>
        <p:xfrm>
          <a:off x="1141413" y="2249488"/>
          <a:ext cx="9906000" cy="4079240"/>
        </p:xfrm>
        <a:graphic>
          <a:graphicData uri="http://schemas.openxmlformats.org/drawingml/2006/table">
            <a:tbl>
              <a:tblPr firstRow="1" bandRow="1">
                <a:tableStyleId>{5C22544A-7EE6-4342-B048-85BDC9FD1C3A}</a:tableStyleId>
              </a:tblPr>
              <a:tblGrid>
                <a:gridCol w="2647992"/>
                <a:gridCol w="3229233"/>
                <a:gridCol w="4028775"/>
              </a:tblGrid>
              <a:tr h="370840">
                <a:tc>
                  <a:txBody>
                    <a:bodyPr/>
                    <a:lstStyle/>
                    <a:p>
                      <a:r>
                        <a:rPr lang="es-ES" dirty="0" err="1" smtClean="0"/>
                        <a:t>Parameter</a:t>
                      </a:r>
                      <a:endParaRPr lang="es-ES" dirty="0"/>
                    </a:p>
                  </a:txBody>
                  <a:tcPr/>
                </a:tc>
                <a:tc>
                  <a:txBody>
                    <a:bodyPr/>
                    <a:lstStyle/>
                    <a:p>
                      <a:r>
                        <a:rPr lang="es-ES" dirty="0" smtClean="0"/>
                        <a:t>ESP8266</a:t>
                      </a:r>
                      <a:endParaRPr lang="es-ES" dirty="0"/>
                    </a:p>
                  </a:txBody>
                  <a:tcPr/>
                </a:tc>
                <a:tc>
                  <a:txBody>
                    <a:bodyPr/>
                    <a:lstStyle/>
                    <a:p>
                      <a:r>
                        <a:rPr lang="es-ES" dirty="0" smtClean="0"/>
                        <a:t>WINC1500</a:t>
                      </a:r>
                      <a:endParaRPr lang="es-ES" dirty="0"/>
                    </a:p>
                  </a:txBody>
                  <a:tcPr/>
                </a:tc>
              </a:tr>
              <a:tr h="370840">
                <a:tc>
                  <a:txBody>
                    <a:bodyPr/>
                    <a:lstStyle/>
                    <a:p>
                      <a:r>
                        <a:rPr lang="es-ES" dirty="0" smtClean="0"/>
                        <a:t>Price</a:t>
                      </a:r>
                      <a:endParaRPr lang="es-ES" dirty="0"/>
                    </a:p>
                  </a:txBody>
                  <a:tcPr/>
                </a:tc>
                <a:tc>
                  <a:txBody>
                    <a:bodyPr/>
                    <a:lstStyle/>
                    <a:p>
                      <a:r>
                        <a:rPr lang="es-ES" dirty="0" smtClean="0"/>
                        <a:t>4€</a:t>
                      </a:r>
                      <a:endParaRPr lang="es-ES" dirty="0"/>
                    </a:p>
                  </a:txBody>
                  <a:tcPr/>
                </a:tc>
                <a:tc>
                  <a:txBody>
                    <a:bodyPr/>
                    <a:lstStyle/>
                    <a:p>
                      <a:r>
                        <a:rPr lang="es-ES" dirty="0" smtClean="0"/>
                        <a:t>12€</a:t>
                      </a:r>
                      <a:endParaRPr lang="es-ES" dirty="0"/>
                    </a:p>
                  </a:txBody>
                  <a:tcPr/>
                </a:tc>
              </a:tr>
              <a:tr h="370840">
                <a:tc>
                  <a:txBody>
                    <a:bodyPr/>
                    <a:lstStyle/>
                    <a:p>
                      <a:r>
                        <a:rPr lang="es-ES" dirty="0" err="1" smtClean="0"/>
                        <a:t>Power</a:t>
                      </a:r>
                      <a:r>
                        <a:rPr lang="es-ES" dirty="0" smtClean="0"/>
                        <a:t> </a:t>
                      </a:r>
                      <a:r>
                        <a:rPr lang="es-ES" dirty="0" err="1" smtClean="0"/>
                        <a:t>Transmited</a:t>
                      </a:r>
                      <a:endParaRPr lang="es-ES" dirty="0"/>
                    </a:p>
                  </a:txBody>
                  <a:tcPr/>
                </a:tc>
                <a:tc>
                  <a:txBody>
                    <a:bodyPr/>
                    <a:lstStyle/>
                    <a:p>
                      <a:r>
                        <a:rPr lang="es-ES" dirty="0" smtClean="0"/>
                        <a:t>20dBm</a:t>
                      </a:r>
                      <a:endParaRPr lang="es-ES" dirty="0"/>
                    </a:p>
                  </a:txBody>
                  <a:tcPr/>
                </a:tc>
                <a:tc>
                  <a:txBody>
                    <a:bodyPr/>
                    <a:lstStyle/>
                    <a:p>
                      <a:r>
                        <a:rPr lang="es-ES" dirty="0" smtClean="0"/>
                        <a:t>18,5dBm</a:t>
                      </a:r>
                      <a:endParaRPr lang="es-ES" dirty="0"/>
                    </a:p>
                  </a:txBody>
                  <a:tcPr/>
                </a:tc>
              </a:tr>
              <a:tr h="370840">
                <a:tc>
                  <a:txBody>
                    <a:bodyPr/>
                    <a:lstStyle/>
                    <a:p>
                      <a:r>
                        <a:rPr lang="es-ES" dirty="0" err="1" smtClean="0"/>
                        <a:t>Sensitivity</a:t>
                      </a:r>
                      <a:endParaRPr lang="es-ES" dirty="0"/>
                    </a:p>
                  </a:txBody>
                  <a:tcPr/>
                </a:tc>
                <a:tc>
                  <a:txBody>
                    <a:bodyPr/>
                    <a:lstStyle/>
                    <a:p>
                      <a:r>
                        <a:rPr lang="es-ES" dirty="0" smtClean="0"/>
                        <a:t>-91dBm</a:t>
                      </a:r>
                      <a:endParaRPr lang="es-ES" dirty="0"/>
                    </a:p>
                  </a:txBody>
                  <a:tcPr/>
                </a:tc>
                <a:tc>
                  <a:txBody>
                    <a:bodyPr/>
                    <a:lstStyle/>
                    <a:p>
                      <a:r>
                        <a:rPr lang="es-ES" dirty="0" smtClean="0"/>
                        <a:t>-98dBm</a:t>
                      </a:r>
                      <a:endParaRPr lang="es-ES" dirty="0"/>
                    </a:p>
                  </a:txBody>
                  <a:tcPr/>
                </a:tc>
              </a:tr>
              <a:tr h="370840">
                <a:tc>
                  <a:txBody>
                    <a:bodyPr/>
                    <a:lstStyle/>
                    <a:p>
                      <a:r>
                        <a:rPr lang="es-ES" dirty="0" smtClean="0"/>
                        <a:t>Interface</a:t>
                      </a:r>
                      <a:endParaRPr lang="es-ES" dirty="0"/>
                    </a:p>
                  </a:txBody>
                  <a:tcPr/>
                </a:tc>
                <a:tc>
                  <a:txBody>
                    <a:bodyPr/>
                    <a:lstStyle/>
                    <a:p>
                      <a:r>
                        <a:rPr lang="es-ES" dirty="0" smtClean="0"/>
                        <a:t>USART</a:t>
                      </a:r>
                      <a:endParaRPr lang="es-ES" dirty="0"/>
                    </a:p>
                  </a:txBody>
                  <a:tcPr/>
                </a:tc>
                <a:tc>
                  <a:txBody>
                    <a:bodyPr/>
                    <a:lstStyle/>
                    <a:p>
                      <a:r>
                        <a:rPr lang="es-ES" dirty="0" smtClean="0"/>
                        <a:t>USART and SPI</a:t>
                      </a:r>
                      <a:endParaRPr lang="es-ES" dirty="0"/>
                    </a:p>
                  </a:txBody>
                  <a:tcPr/>
                </a:tc>
              </a:tr>
              <a:tr h="370840">
                <a:tc>
                  <a:txBody>
                    <a:bodyPr/>
                    <a:lstStyle/>
                    <a:p>
                      <a:r>
                        <a:rPr lang="es-ES" dirty="0" smtClean="0"/>
                        <a:t>Data </a:t>
                      </a:r>
                      <a:r>
                        <a:rPr lang="es-ES" dirty="0" err="1" smtClean="0"/>
                        <a:t>Transmission</a:t>
                      </a:r>
                      <a:endParaRPr lang="es-ES" dirty="0"/>
                    </a:p>
                  </a:txBody>
                  <a:tcPr/>
                </a:tc>
                <a:tc>
                  <a:txBody>
                    <a:bodyPr/>
                    <a:lstStyle/>
                    <a:p>
                      <a:r>
                        <a:rPr lang="es-ES" dirty="0" smtClean="0"/>
                        <a:t>802.11b, 1Mb/s</a:t>
                      </a:r>
                      <a:endParaRPr lang="es-ES" dirty="0"/>
                    </a:p>
                  </a:txBody>
                  <a:tcPr/>
                </a:tc>
                <a:tc>
                  <a:txBody>
                    <a:bodyPr/>
                    <a:lstStyle/>
                    <a:p>
                      <a:r>
                        <a:rPr lang="es-ES" dirty="0" smtClean="0"/>
                        <a:t>802.11b, 1MB/s</a:t>
                      </a:r>
                      <a:endParaRPr lang="es-ES" dirty="0"/>
                    </a:p>
                  </a:txBody>
                  <a:tcPr/>
                </a:tc>
              </a:tr>
              <a:tr h="370840">
                <a:tc>
                  <a:txBody>
                    <a:bodyPr/>
                    <a:lstStyle/>
                    <a:p>
                      <a:r>
                        <a:rPr lang="es-ES" dirty="0" err="1" smtClean="0"/>
                        <a:t>Consumption</a:t>
                      </a:r>
                      <a:r>
                        <a:rPr lang="es-ES" dirty="0" smtClean="0"/>
                        <a:t> </a:t>
                      </a:r>
                      <a:r>
                        <a:rPr lang="es-ES" dirty="0" err="1" smtClean="0"/>
                        <a:t>On</a:t>
                      </a:r>
                      <a:r>
                        <a:rPr lang="es-ES" dirty="0" smtClean="0"/>
                        <a:t> </a:t>
                      </a:r>
                      <a:r>
                        <a:rPr lang="es-ES" dirty="0" err="1" smtClean="0"/>
                        <a:t>Transmit</a:t>
                      </a:r>
                      <a:endParaRPr lang="es-ES" dirty="0"/>
                    </a:p>
                  </a:txBody>
                  <a:tcPr/>
                </a:tc>
                <a:tc>
                  <a:txBody>
                    <a:bodyPr/>
                    <a:lstStyle/>
                    <a:p>
                      <a:r>
                        <a:rPr lang="es-ES" dirty="0" smtClean="0"/>
                        <a:t>170mA</a:t>
                      </a:r>
                      <a:endParaRPr lang="es-ES" dirty="0"/>
                    </a:p>
                  </a:txBody>
                  <a:tcPr/>
                </a:tc>
                <a:tc>
                  <a:txBody>
                    <a:bodyPr/>
                    <a:lstStyle/>
                    <a:p>
                      <a:r>
                        <a:rPr lang="es-ES" dirty="0" smtClean="0"/>
                        <a:t>22mA</a:t>
                      </a:r>
                      <a:endParaRPr lang="es-ES" dirty="0"/>
                    </a:p>
                  </a:txBody>
                  <a:tcPr/>
                </a:tc>
              </a:tr>
              <a:tr h="370840">
                <a:tc>
                  <a:txBody>
                    <a:bodyPr/>
                    <a:lstStyle/>
                    <a:p>
                      <a:r>
                        <a:rPr lang="es-ES" dirty="0" err="1" smtClean="0"/>
                        <a:t>Consumption</a:t>
                      </a:r>
                      <a:r>
                        <a:rPr lang="es-ES" dirty="0" smtClean="0"/>
                        <a:t> </a:t>
                      </a:r>
                      <a:r>
                        <a:rPr lang="es-ES" dirty="0" err="1" smtClean="0"/>
                        <a:t>on</a:t>
                      </a:r>
                      <a:r>
                        <a:rPr lang="es-ES" dirty="0" smtClean="0"/>
                        <a:t> </a:t>
                      </a:r>
                      <a:r>
                        <a:rPr lang="es-ES" dirty="0" err="1" smtClean="0"/>
                        <a:t>Receive</a:t>
                      </a:r>
                      <a:endParaRPr lang="es-ES" dirty="0"/>
                    </a:p>
                  </a:txBody>
                  <a:tcPr/>
                </a:tc>
                <a:tc>
                  <a:txBody>
                    <a:bodyPr/>
                    <a:lstStyle/>
                    <a:p>
                      <a:r>
                        <a:rPr lang="es-ES" dirty="0" smtClean="0"/>
                        <a:t>50mA</a:t>
                      </a:r>
                      <a:endParaRPr lang="es-ES" dirty="0"/>
                    </a:p>
                  </a:txBody>
                  <a:tcPr/>
                </a:tc>
                <a:tc>
                  <a:txBody>
                    <a:bodyPr/>
                    <a:lstStyle/>
                    <a:p>
                      <a:r>
                        <a:rPr lang="es-ES" dirty="0" smtClean="0"/>
                        <a:t>22mA</a:t>
                      </a:r>
                      <a:endParaRPr lang="es-ES" dirty="0"/>
                    </a:p>
                  </a:txBody>
                  <a:tcPr/>
                </a:tc>
              </a:tr>
              <a:tr h="370840">
                <a:tc>
                  <a:txBody>
                    <a:bodyPr/>
                    <a:lstStyle/>
                    <a:p>
                      <a:r>
                        <a:rPr lang="es-ES" dirty="0" err="1" smtClean="0"/>
                        <a:t>Consumption</a:t>
                      </a:r>
                      <a:r>
                        <a:rPr lang="es-ES" dirty="0" smtClean="0"/>
                        <a:t> </a:t>
                      </a:r>
                      <a:r>
                        <a:rPr lang="es-ES" dirty="0" err="1" smtClean="0"/>
                        <a:t>On</a:t>
                      </a:r>
                      <a:r>
                        <a:rPr lang="es-ES" dirty="0" smtClean="0"/>
                        <a:t> </a:t>
                      </a:r>
                      <a:r>
                        <a:rPr lang="es-ES" dirty="0" err="1" smtClean="0"/>
                        <a:t>Only</a:t>
                      </a:r>
                      <a:endParaRPr lang="es-ES" dirty="0"/>
                    </a:p>
                  </a:txBody>
                  <a:tcPr/>
                </a:tc>
                <a:tc>
                  <a:txBody>
                    <a:bodyPr/>
                    <a:lstStyle/>
                    <a:p>
                      <a:r>
                        <a:rPr lang="es-ES" dirty="0" smtClean="0"/>
                        <a:t>1mA</a:t>
                      </a:r>
                      <a:endParaRPr lang="es-ES" dirty="0"/>
                    </a:p>
                  </a:txBody>
                  <a:tcPr/>
                </a:tc>
                <a:tc>
                  <a:txBody>
                    <a:bodyPr/>
                    <a:lstStyle/>
                    <a:p>
                      <a:r>
                        <a:rPr lang="es-ES" dirty="0" smtClean="0"/>
                        <a:t>&lt;10microA</a:t>
                      </a:r>
                      <a:endParaRPr lang="es-ES" dirty="0"/>
                    </a:p>
                  </a:txBody>
                  <a:tcPr/>
                </a:tc>
              </a:tr>
              <a:tr h="370840">
                <a:tc>
                  <a:txBody>
                    <a:bodyPr/>
                    <a:lstStyle/>
                    <a:p>
                      <a:r>
                        <a:rPr lang="es-ES" dirty="0" err="1" smtClean="0"/>
                        <a:t>Consumption</a:t>
                      </a:r>
                      <a:r>
                        <a:rPr lang="es-ES" baseline="0" dirty="0" smtClean="0"/>
                        <a:t> </a:t>
                      </a:r>
                      <a:r>
                        <a:rPr lang="es-ES" baseline="0" dirty="0" err="1" smtClean="0"/>
                        <a:t>PowerDown</a:t>
                      </a:r>
                      <a:endParaRPr lang="es-ES" dirty="0"/>
                    </a:p>
                  </a:txBody>
                  <a:tcPr/>
                </a:tc>
                <a:tc>
                  <a:txBody>
                    <a:bodyPr/>
                    <a:lstStyle/>
                    <a:p>
                      <a:r>
                        <a:rPr lang="es-ES" dirty="0" smtClean="0"/>
                        <a:t>&lt;60microA</a:t>
                      </a:r>
                      <a:endParaRPr lang="es-ES" dirty="0"/>
                    </a:p>
                  </a:txBody>
                  <a:tcPr/>
                </a:tc>
                <a:tc>
                  <a:txBody>
                    <a:bodyPr/>
                    <a:lstStyle/>
                    <a:p>
                      <a:r>
                        <a:rPr lang="es-ES" dirty="0" smtClean="0"/>
                        <a:t>&lt;3,5microA</a:t>
                      </a:r>
                      <a:endParaRPr lang="es-ES" dirty="0"/>
                    </a:p>
                  </a:txBody>
                  <a:tcPr/>
                </a:tc>
              </a:tr>
              <a:tr h="370840">
                <a:tc>
                  <a:txBody>
                    <a:bodyPr/>
                    <a:lstStyle/>
                    <a:p>
                      <a:r>
                        <a:rPr lang="es-ES" dirty="0" err="1" smtClean="0"/>
                        <a:t>Type</a:t>
                      </a:r>
                      <a:r>
                        <a:rPr lang="es-ES" dirty="0" smtClean="0"/>
                        <a:t> of </a:t>
                      </a:r>
                      <a:r>
                        <a:rPr lang="es-ES" dirty="0" err="1" smtClean="0"/>
                        <a:t>Antenna</a:t>
                      </a:r>
                      <a:endParaRPr lang="es-ES" dirty="0"/>
                    </a:p>
                  </a:txBody>
                  <a:tcPr/>
                </a:tc>
                <a:tc>
                  <a:txBody>
                    <a:bodyPr/>
                    <a:lstStyle/>
                    <a:p>
                      <a:r>
                        <a:rPr lang="es-ES" sz="1800" b="0" i="0" u="none" strike="noStrike" kern="1200" baseline="0" dirty="0" smtClean="0">
                          <a:solidFill>
                            <a:schemeClr val="dk1"/>
                          </a:solidFill>
                          <a:latin typeface="+mn-lt"/>
                          <a:ea typeface="+mn-ea"/>
                          <a:cs typeface="+mn-cs"/>
                        </a:rPr>
                        <a:t>PCB Trace, U.FL</a:t>
                      </a:r>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i="0" u="none" strike="noStrike" kern="1200" baseline="0" dirty="0" smtClean="0">
                          <a:solidFill>
                            <a:schemeClr val="dk1"/>
                          </a:solidFill>
                          <a:latin typeface="+mn-lt"/>
                          <a:ea typeface="+mn-ea"/>
                          <a:cs typeface="+mn-cs"/>
                        </a:rPr>
                        <a:t>PCB Trace, U.FL</a:t>
                      </a:r>
                      <a:endParaRPr lang="es-ES" dirty="0"/>
                    </a:p>
                  </a:txBody>
                  <a:tcPr/>
                </a:tc>
              </a:tr>
            </a:tbl>
          </a:graphicData>
        </a:graphic>
      </p:graphicFrame>
    </p:spTree>
    <p:extLst>
      <p:ext uri="{BB962C8B-B14F-4D97-AF65-F5344CB8AC3E}">
        <p14:creationId xmlns:p14="http://schemas.microsoft.com/office/powerpoint/2010/main" val="127178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9869" y="183788"/>
            <a:ext cx="9905998" cy="539687"/>
          </a:xfrm>
        </p:spPr>
        <p:txBody>
          <a:bodyPr>
            <a:normAutofit fontScale="90000"/>
          </a:bodyPr>
          <a:lstStyle/>
          <a:p>
            <a:r>
              <a:rPr lang="es-ES" dirty="0" err="1" smtClean="0"/>
              <a:t>Iot</a:t>
            </a:r>
            <a:r>
              <a:rPr lang="es-ES" dirty="0" smtClean="0"/>
              <a:t> </a:t>
            </a:r>
            <a:r>
              <a:rPr lang="es-ES" dirty="0" err="1" smtClean="0"/>
              <a:t>Advanced</a:t>
            </a:r>
            <a:r>
              <a:rPr lang="es-ES" dirty="0" smtClean="0"/>
              <a:t> Modules</a:t>
            </a:r>
            <a:endParaRPr lang="es-ES" dirty="0"/>
          </a:p>
        </p:txBody>
      </p:sp>
      <p:sp>
        <p:nvSpPr>
          <p:cNvPr id="3" name="Marcador de contenido 2"/>
          <p:cNvSpPr>
            <a:spLocks noGrp="1"/>
          </p:cNvSpPr>
          <p:nvPr>
            <p:ph idx="1"/>
          </p:nvPr>
        </p:nvSpPr>
        <p:spPr>
          <a:xfrm>
            <a:off x="481608" y="902650"/>
            <a:ext cx="9905999" cy="3975221"/>
          </a:xfrm>
        </p:spPr>
        <p:txBody>
          <a:bodyPr>
            <a:normAutofit lnSpcReduction="10000"/>
          </a:bodyPr>
          <a:lstStyle/>
          <a:p>
            <a:r>
              <a:rPr lang="es-ES" dirty="0"/>
              <a:t>Linux </a:t>
            </a:r>
            <a:r>
              <a:rPr lang="es-ES" dirty="0" err="1"/>
              <a:t>Embedded</a:t>
            </a:r>
            <a:r>
              <a:rPr lang="es-ES" dirty="0"/>
              <a:t> </a:t>
            </a:r>
            <a:r>
              <a:rPr lang="es-ES" dirty="0" err="1"/>
              <a:t>Boards</a:t>
            </a:r>
            <a:r>
              <a:rPr lang="es-ES" dirty="0"/>
              <a:t> </a:t>
            </a:r>
            <a:r>
              <a:rPr lang="es-ES" dirty="0" err="1"/>
              <a:t>like</a:t>
            </a:r>
            <a:r>
              <a:rPr lang="es-ES" dirty="0"/>
              <a:t> </a:t>
            </a:r>
            <a:r>
              <a:rPr lang="es-ES" dirty="0" err="1"/>
              <a:t>RaspberryPi</a:t>
            </a:r>
            <a:r>
              <a:rPr lang="es-ES" dirty="0"/>
              <a:t> 3, </a:t>
            </a:r>
            <a:r>
              <a:rPr lang="es-ES" dirty="0" err="1"/>
              <a:t>that</a:t>
            </a:r>
            <a:r>
              <a:rPr lang="es-ES" dirty="0"/>
              <a:t> </a:t>
            </a:r>
            <a:r>
              <a:rPr lang="es-ES" dirty="0" err="1"/>
              <a:t>integrate</a:t>
            </a:r>
            <a:r>
              <a:rPr lang="es-ES" dirty="0"/>
              <a:t> </a:t>
            </a:r>
            <a:r>
              <a:rPr lang="es-ES" dirty="0" err="1"/>
              <a:t>Wifi</a:t>
            </a:r>
            <a:r>
              <a:rPr lang="es-ES" dirty="0"/>
              <a:t> Module, </a:t>
            </a:r>
            <a:r>
              <a:rPr lang="es-ES" dirty="0" err="1"/>
              <a:t>could</a:t>
            </a:r>
            <a:r>
              <a:rPr lang="es-ES" dirty="0"/>
              <a:t> be </a:t>
            </a:r>
            <a:r>
              <a:rPr lang="es-ES" dirty="0" err="1"/>
              <a:t>an</a:t>
            </a:r>
            <a:r>
              <a:rPr lang="es-ES" dirty="0"/>
              <a:t> </a:t>
            </a:r>
            <a:r>
              <a:rPr lang="es-ES" dirty="0" err="1"/>
              <a:t>IoT</a:t>
            </a:r>
            <a:r>
              <a:rPr lang="es-ES" dirty="0"/>
              <a:t> </a:t>
            </a:r>
            <a:r>
              <a:rPr lang="es-ES" dirty="0" err="1"/>
              <a:t>Device</a:t>
            </a:r>
            <a:r>
              <a:rPr lang="es-ES" dirty="0"/>
              <a:t> </a:t>
            </a:r>
            <a:r>
              <a:rPr lang="es-ES" dirty="0" err="1"/>
              <a:t>for</a:t>
            </a:r>
            <a:r>
              <a:rPr lang="es-ES" dirty="0"/>
              <a:t> </a:t>
            </a:r>
            <a:r>
              <a:rPr lang="es-ES" dirty="0" err="1"/>
              <a:t>Advanced</a:t>
            </a:r>
            <a:r>
              <a:rPr lang="es-ES" dirty="0"/>
              <a:t> </a:t>
            </a:r>
            <a:r>
              <a:rPr lang="es-ES" dirty="0" err="1"/>
              <a:t>Applications</a:t>
            </a:r>
            <a:r>
              <a:rPr lang="es-ES" dirty="0"/>
              <a:t> (45€). </a:t>
            </a:r>
            <a:r>
              <a:rPr lang="es-ES" dirty="0" err="1"/>
              <a:t>Including</a:t>
            </a:r>
            <a:r>
              <a:rPr lang="es-ES" dirty="0"/>
              <a:t> Open CV </a:t>
            </a:r>
            <a:r>
              <a:rPr lang="es-ES" dirty="0" err="1"/>
              <a:t>Applications</a:t>
            </a:r>
            <a:r>
              <a:rPr lang="es-ES" dirty="0"/>
              <a:t>, </a:t>
            </a:r>
            <a:r>
              <a:rPr lang="es-ES" dirty="0" err="1"/>
              <a:t>using</a:t>
            </a:r>
            <a:r>
              <a:rPr lang="es-ES" dirty="0"/>
              <a:t> </a:t>
            </a:r>
            <a:r>
              <a:rPr lang="es-ES" dirty="0" err="1"/>
              <a:t>the</a:t>
            </a:r>
            <a:r>
              <a:rPr lang="es-ES" dirty="0"/>
              <a:t> camera </a:t>
            </a:r>
            <a:r>
              <a:rPr lang="es-ES" dirty="0" err="1"/>
              <a:t>that</a:t>
            </a:r>
            <a:r>
              <a:rPr lang="es-ES" dirty="0"/>
              <a:t> </a:t>
            </a:r>
            <a:r>
              <a:rPr lang="es-ES" dirty="0" err="1"/>
              <a:t>could</a:t>
            </a:r>
            <a:r>
              <a:rPr lang="es-ES" dirty="0"/>
              <a:t> be </a:t>
            </a:r>
            <a:r>
              <a:rPr lang="es-ES" dirty="0" err="1"/>
              <a:t>incorporated</a:t>
            </a:r>
            <a:r>
              <a:rPr lang="es-ES" dirty="0"/>
              <a:t>. Python easy to use</a:t>
            </a:r>
            <a:r>
              <a:rPr lang="es-ES" dirty="0" smtClean="0"/>
              <a:t>. New RaspBerry Zero + Wifi Dongle for 15€ is fantastic as </a:t>
            </a:r>
            <a:r>
              <a:rPr lang="es-ES" dirty="0" err="1" smtClean="0"/>
              <a:t>well</a:t>
            </a:r>
            <a:r>
              <a:rPr lang="es-ES" dirty="0" smtClean="0"/>
              <a:t>. </a:t>
            </a:r>
            <a:r>
              <a:rPr lang="es-ES" dirty="0" err="1" smtClean="0"/>
              <a:t>Limited</a:t>
            </a:r>
            <a:r>
              <a:rPr lang="es-ES" dirty="0" smtClean="0"/>
              <a:t> </a:t>
            </a:r>
            <a:r>
              <a:rPr lang="es-ES" dirty="0" err="1" smtClean="0"/>
              <a:t>usage</a:t>
            </a:r>
            <a:r>
              <a:rPr lang="es-ES" dirty="0" smtClean="0"/>
              <a:t> </a:t>
            </a:r>
            <a:r>
              <a:rPr lang="es-ES" dirty="0" err="1" smtClean="0"/>
              <a:t>for</a:t>
            </a:r>
            <a:r>
              <a:rPr lang="es-ES" dirty="0" smtClean="0"/>
              <a:t> Industrial, </a:t>
            </a:r>
            <a:r>
              <a:rPr lang="es-ES" dirty="0" err="1" smtClean="0"/>
              <a:t>limited</a:t>
            </a:r>
            <a:r>
              <a:rPr lang="es-ES" dirty="0" smtClean="0"/>
              <a:t> </a:t>
            </a:r>
            <a:r>
              <a:rPr lang="es-ES" dirty="0" err="1" smtClean="0"/>
              <a:t>permissions</a:t>
            </a:r>
            <a:r>
              <a:rPr lang="es-ES" dirty="0" smtClean="0"/>
              <a:t>, to be </a:t>
            </a:r>
            <a:r>
              <a:rPr lang="es-ES" dirty="0" err="1" smtClean="0"/>
              <a:t>used</a:t>
            </a:r>
            <a:r>
              <a:rPr lang="es-ES" dirty="0" smtClean="0"/>
              <a:t> </a:t>
            </a:r>
            <a:r>
              <a:rPr lang="es-ES" dirty="0" err="1" smtClean="0"/>
              <a:t>for</a:t>
            </a:r>
            <a:r>
              <a:rPr lang="es-ES" dirty="0" smtClean="0"/>
              <a:t> Media and </a:t>
            </a:r>
            <a:r>
              <a:rPr lang="es-ES" dirty="0" err="1" smtClean="0"/>
              <a:t>Education</a:t>
            </a:r>
            <a:endParaRPr lang="es-ES" dirty="0"/>
          </a:p>
          <a:p>
            <a:r>
              <a:rPr lang="es-ES" dirty="0"/>
              <a:t>Ubuntu </a:t>
            </a:r>
            <a:r>
              <a:rPr lang="es-ES" dirty="0" err="1"/>
              <a:t>Embedded</a:t>
            </a:r>
            <a:r>
              <a:rPr lang="es-ES" dirty="0"/>
              <a:t> </a:t>
            </a:r>
            <a:r>
              <a:rPr lang="es-ES" dirty="0" err="1"/>
              <a:t>Boards</a:t>
            </a:r>
            <a:r>
              <a:rPr lang="es-ES" dirty="0"/>
              <a:t> as </a:t>
            </a:r>
            <a:r>
              <a:rPr lang="es-ES" dirty="0" err="1"/>
              <a:t>PcDuinoWifi</a:t>
            </a:r>
            <a:r>
              <a:rPr lang="es-ES" dirty="0"/>
              <a:t> (30$) </a:t>
            </a:r>
            <a:r>
              <a:rPr lang="es-ES" dirty="0" err="1"/>
              <a:t>or</a:t>
            </a:r>
            <a:r>
              <a:rPr lang="es-ES" dirty="0"/>
              <a:t> PcDuino3 (50$), </a:t>
            </a:r>
            <a:r>
              <a:rPr lang="es-ES" dirty="0" err="1"/>
              <a:t>with</a:t>
            </a:r>
            <a:r>
              <a:rPr lang="es-ES" dirty="0"/>
              <a:t> </a:t>
            </a:r>
            <a:r>
              <a:rPr lang="es-ES" dirty="0" err="1"/>
              <a:t>Wifi</a:t>
            </a:r>
            <a:r>
              <a:rPr lang="es-ES" dirty="0"/>
              <a:t> modules, </a:t>
            </a:r>
            <a:r>
              <a:rPr lang="es-ES" dirty="0" err="1"/>
              <a:t>easy</a:t>
            </a:r>
            <a:r>
              <a:rPr lang="es-ES" dirty="0"/>
              <a:t> to use, </a:t>
            </a:r>
            <a:r>
              <a:rPr lang="es-ES" dirty="0" err="1"/>
              <a:t>with</a:t>
            </a:r>
            <a:r>
              <a:rPr lang="es-ES" dirty="0"/>
              <a:t> Python </a:t>
            </a:r>
            <a:r>
              <a:rPr lang="es-ES" dirty="0" err="1"/>
              <a:t>easy</a:t>
            </a:r>
            <a:r>
              <a:rPr lang="es-ES" dirty="0"/>
              <a:t> to use</a:t>
            </a:r>
          </a:p>
          <a:p>
            <a:r>
              <a:rPr lang="es-ES" dirty="0" err="1" smtClean="0"/>
              <a:t>BeagleBone</a:t>
            </a:r>
            <a:r>
              <a:rPr lang="es-ES" dirty="0" smtClean="0"/>
              <a:t> Green Wireless, 44$, </a:t>
            </a:r>
            <a:r>
              <a:rPr lang="es-ES" dirty="0" err="1" smtClean="0"/>
              <a:t>should</a:t>
            </a:r>
            <a:r>
              <a:rPr lang="es-ES" dirty="0" smtClean="0"/>
              <a:t> be </a:t>
            </a:r>
            <a:r>
              <a:rPr lang="es-ES" dirty="0" err="1" smtClean="0"/>
              <a:t>used</a:t>
            </a:r>
            <a:r>
              <a:rPr lang="es-ES" dirty="0" smtClean="0"/>
              <a:t> to </a:t>
            </a:r>
            <a:r>
              <a:rPr lang="es-ES" dirty="0" err="1" smtClean="0"/>
              <a:t>build</a:t>
            </a:r>
            <a:r>
              <a:rPr lang="es-ES" dirty="0" smtClean="0"/>
              <a:t> comercial </a:t>
            </a:r>
            <a:r>
              <a:rPr lang="es-ES" dirty="0" err="1" smtClean="0"/>
              <a:t>products</a:t>
            </a:r>
            <a:r>
              <a:rPr lang="es-ES" dirty="0" smtClean="0"/>
              <a:t>, </a:t>
            </a:r>
            <a:r>
              <a:rPr lang="es-ES" dirty="0" err="1" smtClean="0"/>
              <a:t>specially</a:t>
            </a:r>
            <a:r>
              <a:rPr lang="es-ES" dirty="0" smtClean="0"/>
              <a:t> </a:t>
            </a:r>
            <a:r>
              <a:rPr lang="es-ES" dirty="0" err="1" smtClean="0"/>
              <a:t>for</a:t>
            </a:r>
            <a:r>
              <a:rPr lang="es-ES" dirty="0" smtClean="0"/>
              <a:t> Industrial </a:t>
            </a:r>
            <a:r>
              <a:rPr lang="es-ES" dirty="0" err="1" smtClean="0"/>
              <a:t>environment</a:t>
            </a:r>
            <a:r>
              <a:rPr lang="es-ES" dirty="0" smtClean="0"/>
              <a:t>. </a:t>
            </a:r>
            <a:r>
              <a:rPr lang="es-ES" dirty="0" err="1" smtClean="0"/>
              <a:t>Debian</a:t>
            </a:r>
            <a:r>
              <a:rPr lang="es-ES" dirty="0" smtClean="0"/>
              <a:t> </a:t>
            </a:r>
            <a:r>
              <a:rPr lang="es-ES" dirty="0" err="1" smtClean="0"/>
              <a:t>or</a:t>
            </a:r>
            <a:r>
              <a:rPr lang="es-ES" dirty="0" smtClean="0"/>
              <a:t> Ubuntu OS</a:t>
            </a: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113" y="5108705"/>
            <a:ext cx="3542270" cy="156012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281" y="4467737"/>
            <a:ext cx="2273169" cy="2273169"/>
          </a:xfrm>
          <a:prstGeom prst="rect">
            <a:avLst/>
          </a:prstGeom>
        </p:spPr>
      </p:pic>
      <p:pic>
        <p:nvPicPr>
          <p:cNvPr id="6" name="Picture 5" descr="EaspBerryPiZero.jpg"/>
          <p:cNvPicPr>
            <a:picLocks noChangeAspect="1"/>
          </p:cNvPicPr>
          <p:nvPr/>
        </p:nvPicPr>
        <p:blipFill>
          <a:blip r:embed="rId4"/>
          <a:stretch>
            <a:fillRect/>
          </a:stretch>
        </p:blipFill>
        <p:spPr>
          <a:xfrm>
            <a:off x="6609827" y="4938967"/>
            <a:ext cx="2531054" cy="1899595"/>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96" y="4964841"/>
            <a:ext cx="2466975" cy="1847850"/>
          </a:xfrm>
          <a:prstGeom prst="rect">
            <a:avLst/>
          </a:prstGeom>
        </p:spPr>
      </p:pic>
      <p:sp>
        <p:nvSpPr>
          <p:cNvPr id="8" name="CuadroTexto 7"/>
          <p:cNvSpPr txBox="1"/>
          <p:nvPr/>
        </p:nvSpPr>
        <p:spPr>
          <a:xfrm>
            <a:off x="752448" y="6190863"/>
            <a:ext cx="1869423" cy="276999"/>
          </a:xfrm>
          <a:prstGeom prst="rect">
            <a:avLst/>
          </a:prstGeom>
          <a:noFill/>
        </p:spPr>
        <p:txBody>
          <a:bodyPr wrap="none" rtlCol="0">
            <a:spAutoFit/>
          </a:bodyPr>
          <a:lstStyle/>
          <a:p>
            <a:r>
              <a:rPr lang="es-ES" sz="1200" dirty="0" err="1" smtClean="0">
                <a:solidFill>
                  <a:schemeClr val="bg1"/>
                </a:solidFill>
              </a:rPr>
              <a:t>BeagleBone</a:t>
            </a:r>
            <a:r>
              <a:rPr lang="es-ES" sz="1200" dirty="0" smtClean="0">
                <a:solidFill>
                  <a:schemeClr val="bg1"/>
                </a:solidFill>
              </a:rPr>
              <a:t> Green </a:t>
            </a:r>
            <a:r>
              <a:rPr lang="es-ES" sz="1200" dirty="0" err="1" smtClean="0">
                <a:solidFill>
                  <a:schemeClr val="bg1"/>
                </a:solidFill>
              </a:rPr>
              <a:t>wireless</a:t>
            </a:r>
            <a:endParaRPr lang="es-ES" sz="1200" dirty="0">
              <a:solidFill>
                <a:schemeClr val="bg1"/>
              </a:solidFill>
            </a:endParaRPr>
          </a:p>
        </p:txBody>
      </p:sp>
      <p:sp>
        <p:nvSpPr>
          <p:cNvPr id="9" name="CuadroTexto 8"/>
          <p:cNvSpPr txBox="1"/>
          <p:nvPr/>
        </p:nvSpPr>
        <p:spPr>
          <a:xfrm>
            <a:off x="9293281" y="6275944"/>
            <a:ext cx="895053" cy="276999"/>
          </a:xfrm>
          <a:prstGeom prst="rect">
            <a:avLst/>
          </a:prstGeom>
          <a:noFill/>
        </p:spPr>
        <p:txBody>
          <a:bodyPr wrap="none" rtlCol="0">
            <a:spAutoFit/>
          </a:bodyPr>
          <a:lstStyle/>
          <a:p>
            <a:r>
              <a:rPr lang="es-ES" sz="1200" dirty="0" smtClean="0">
                <a:solidFill>
                  <a:schemeClr val="bg1"/>
                </a:solidFill>
              </a:rPr>
              <a:t>RaspBerry3</a:t>
            </a:r>
            <a:endParaRPr lang="es-ES" sz="1200" dirty="0">
              <a:solidFill>
                <a:schemeClr val="bg1"/>
              </a:solidFill>
            </a:endParaRPr>
          </a:p>
        </p:txBody>
      </p:sp>
      <p:sp>
        <p:nvSpPr>
          <p:cNvPr id="10" name="CuadroTexto 9"/>
          <p:cNvSpPr txBox="1"/>
          <p:nvPr/>
        </p:nvSpPr>
        <p:spPr>
          <a:xfrm>
            <a:off x="6736516" y="6414443"/>
            <a:ext cx="1138838" cy="276999"/>
          </a:xfrm>
          <a:prstGeom prst="rect">
            <a:avLst/>
          </a:prstGeom>
          <a:noFill/>
        </p:spPr>
        <p:txBody>
          <a:bodyPr wrap="none" rtlCol="0">
            <a:spAutoFit/>
          </a:bodyPr>
          <a:lstStyle/>
          <a:p>
            <a:r>
              <a:rPr lang="es-ES" sz="1200" dirty="0" err="1" smtClean="0"/>
              <a:t>Raspberry</a:t>
            </a:r>
            <a:r>
              <a:rPr lang="es-ES" sz="1200" dirty="0" smtClean="0"/>
              <a:t> Zero</a:t>
            </a:r>
            <a:endParaRPr lang="es-ES" sz="1200" dirty="0"/>
          </a:p>
        </p:txBody>
      </p:sp>
      <p:sp>
        <p:nvSpPr>
          <p:cNvPr id="11" name="CuadroTexto 10"/>
          <p:cNvSpPr txBox="1"/>
          <p:nvPr/>
        </p:nvSpPr>
        <p:spPr>
          <a:xfrm>
            <a:off x="4935779" y="5161409"/>
            <a:ext cx="659155" cy="276999"/>
          </a:xfrm>
          <a:prstGeom prst="rect">
            <a:avLst/>
          </a:prstGeom>
          <a:noFill/>
        </p:spPr>
        <p:txBody>
          <a:bodyPr wrap="none" rtlCol="0">
            <a:spAutoFit/>
          </a:bodyPr>
          <a:lstStyle/>
          <a:p>
            <a:r>
              <a:rPr lang="es-ES" sz="1200" dirty="0" err="1" smtClean="0">
                <a:solidFill>
                  <a:schemeClr val="bg1"/>
                </a:solidFill>
              </a:rPr>
              <a:t>PcDuino</a:t>
            </a:r>
            <a:endParaRPr lang="es-ES" sz="1200" dirty="0">
              <a:solidFill>
                <a:schemeClr val="bg1"/>
              </a:solidFill>
            </a:endParaRPr>
          </a:p>
        </p:txBody>
      </p:sp>
    </p:spTree>
    <p:extLst>
      <p:ext uri="{BB962C8B-B14F-4D97-AF65-F5344CB8AC3E}">
        <p14:creationId xmlns:p14="http://schemas.microsoft.com/office/powerpoint/2010/main" val="15272274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43347"/>
            <a:ext cx="9905998" cy="991183"/>
          </a:xfrm>
        </p:spPr>
        <p:txBody>
          <a:bodyPr/>
          <a:lstStyle/>
          <a:p>
            <a:r>
              <a:rPr lang="es-ES" dirty="0" smtClean="0"/>
              <a:t>Mobile and Desktop </a:t>
            </a:r>
            <a:r>
              <a:rPr lang="es-ES" dirty="0" err="1" smtClean="0"/>
              <a:t>Device</a:t>
            </a:r>
            <a:endParaRPr lang="es-ES" dirty="0"/>
          </a:p>
        </p:txBody>
      </p:sp>
      <p:sp>
        <p:nvSpPr>
          <p:cNvPr id="3" name="Marcador de contenido 2"/>
          <p:cNvSpPr>
            <a:spLocks noGrp="1"/>
          </p:cNvSpPr>
          <p:nvPr>
            <p:ph idx="1"/>
          </p:nvPr>
        </p:nvSpPr>
        <p:spPr/>
        <p:txBody>
          <a:bodyPr>
            <a:normAutofit/>
          </a:bodyPr>
          <a:lstStyle/>
          <a:p>
            <a:r>
              <a:rPr lang="es-ES" dirty="0" err="1" smtClean="0"/>
              <a:t>Any</a:t>
            </a:r>
            <a:r>
              <a:rPr lang="es-ES" dirty="0" smtClean="0"/>
              <a:t> web browser in </a:t>
            </a:r>
            <a:r>
              <a:rPr lang="es-ES" dirty="0" err="1" smtClean="0"/>
              <a:t>any</a:t>
            </a:r>
            <a:r>
              <a:rPr lang="es-ES" dirty="0" smtClean="0"/>
              <a:t> OS </a:t>
            </a:r>
            <a:r>
              <a:rPr lang="es-ES" dirty="0" err="1" smtClean="0"/>
              <a:t>that</a:t>
            </a:r>
            <a:r>
              <a:rPr lang="es-ES" dirty="0" smtClean="0"/>
              <a:t> </a:t>
            </a:r>
            <a:r>
              <a:rPr lang="es-ES" dirty="0" err="1" smtClean="0"/>
              <a:t>support</a:t>
            </a:r>
            <a:r>
              <a:rPr lang="es-ES" dirty="0" smtClean="0"/>
              <a:t> </a:t>
            </a:r>
            <a:r>
              <a:rPr lang="es-ES" dirty="0" err="1" smtClean="0"/>
              <a:t>Websockets</a:t>
            </a:r>
            <a:r>
              <a:rPr lang="es-ES" dirty="0" smtClean="0"/>
              <a:t> </a:t>
            </a:r>
            <a:r>
              <a:rPr lang="es-ES" dirty="0" err="1" smtClean="0"/>
              <a:t>could</a:t>
            </a:r>
            <a:r>
              <a:rPr lang="es-ES" dirty="0" smtClean="0"/>
              <a:t> be </a:t>
            </a:r>
            <a:r>
              <a:rPr lang="es-ES" dirty="0" err="1" smtClean="0"/>
              <a:t>used</a:t>
            </a:r>
            <a:r>
              <a:rPr lang="es-ES" dirty="0" smtClean="0"/>
              <a:t>.</a:t>
            </a:r>
            <a:endParaRPr lang="es-ES" dirty="0" smtClean="0"/>
          </a:p>
          <a:p>
            <a:r>
              <a:rPr lang="es-ES" dirty="0" err="1" smtClean="0"/>
              <a:t>From</a:t>
            </a:r>
            <a:r>
              <a:rPr lang="es-ES" dirty="0" smtClean="0"/>
              <a:t> </a:t>
            </a:r>
            <a:r>
              <a:rPr lang="es-ES" dirty="0" err="1" smtClean="0"/>
              <a:t>any</a:t>
            </a:r>
            <a:r>
              <a:rPr lang="es-ES" dirty="0" smtClean="0"/>
              <a:t> </a:t>
            </a:r>
            <a:r>
              <a:rPr lang="es-ES" dirty="0" err="1" smtClean="0"/>
              <a:t>device</a:t>
            </a:r>
            <a:r>
              <a:rPr lang="es-ES" dirty="0" smtClean="0"/>
              <a:t> and </a:t>
            </a:r>
            <a:r>
              <a:rPr lang="es-ES" dirty="0" err="1" smtClean="0"/>
              <a:t>any</a:t>
            </a:r>
            <a:r>
              <a:rPr lang="es-ES" dirty="0" smtClean="0"/>
              <a:t> OS, to use </a:t>
            </a:r>
            <a:r>
              <a:rPr lang="es-ES" dirty="0" err="1" smtClean="0"/>
              <a:t>Flask</a:t>
            </a:r>
            <a:r>
              <a:rPr lang="es-ES" dirty="0" smtClean="0"/>
              <a:t> + </a:t>
            </a:r>
            <a:r>
              <a:rPr lang="es-ES" dirty="0" err="1" smtClean="0"/>
              <a:t>SocketIO</a:t>
            </a:r>
            <a:r>
              <a:rPr lang="es-ES" dirty="0" smtClean="0"/>
              <a:t>, </a:t>
            </a:r>
            <a:r>
              <a:rPr lang="es-ES" dirty="0" err="1" smtClean="0"/>
              <a:t>is</a:t>
            </a:r>
            <a:r>
              <a:rPr lang="es-ES" dirty="0" smtClean="0"/>
              <a:t> </a:t>
            </a:r>
            <a:r>
              <a:rPr lang="es-ES" dirty="0" err="1" smtClean="0"/>
              <a:t>the</a:t>
            </a:r>
            <a:r>
              <a:rPr lang="es-ES" dirty="0" smtClean="0"/>
              <a:t> </a:t>
            </a:r>
            <a:r>
              <a:rPr lang="es-ES" dirty="0" err="1" smtClean="0"/>
              <a:t>best</a:t>
            </a:r>
            <a:r>
              <a:rPr lang="es-ES" dirty="0" smtClean="0"/>
              <a:t> </a:t>
            </a:r>
            <a:r>
              <a:rPr lang="es-ES" dirty="0" err="1" smtClean="0"/>
              <a:t>way</a:t>
            </a:r>
            <a:r>
              <a:rPr lang="es-ES" dirty="0" smtClean="0"/>
              <a:t>.</a:t>
            </a:r>
          </a:p>
          <a:p>
            <a:r>
              <a:rPr lang="es-ES" dirty="0" err="1" smtClean="0"/>
              <a:t>For</a:t>
            </a:r>
            <a:r>
              <a:rPr lang="es-ES" dirty="0" smtClean="0"/>
              <a:t> </a:t>
            </a:r>
            <a:r>
              <a:rPr lang="es-ES" dirty="0" err="1" smtClean="0"/>
              <a:t>any</a:t>
            </a:r>
            <a:r>
              <a:rPr lang="es-ES" dirty="0" smtClean="0"/>
              <a:t> </a:t>
            </a:r>
            <a:r>
              <a:rPr lang="es-ES" dirty="0" err="1" smtClean="0"/>
              <a:t>type</a:t>
            </a:r>
            <a:r>
              <a:rPr lang="es-ES" dirty="0" smtClean="0"/>
              <a:t>, Access to Server </a:t>
            </a:r>
            <a:r>
              <a:rPr lang="es-ES" dirty="0" err="1" smtClean="0"/>
              <a:t>will</a:t>
            </a:r>
            <a:r>
              <a:rPr lang="es-ES" dirty="0" smtClean="0"/>
              <a:t> </a:t>
            </a:r>
            <a:r>
              <a:rPr lang="es-ES" dirty="0" err="1" smtClean="0"/>
              <a:t>have</a:t>
            </a:r>
            <a:r>
              <a:rPr lang="es-ES" dirty="0" smtClean="0"/>
              <a:t> </a:t>
            </a:r>
            <a:r>
              <a:rPr lang="es-ES" dirty="0" err="1" smtClean="0"/>
              <a:t>the</a:t>
            </a:r>
            <a:r>
              <a:rPr lang="es-ES" dirty="0" smtClean="0"/>
              <a:t> </a:t>
            </a:r>
            <a:r>
              <a:rPr lang="es-ES" dirty="0" err="1" smtClean="0"/>
              <a:t>same</a:t>
            </a:r>
            <a:r>
              <a:rPr lang="es-ES" dirty="0" smtClean="0"/>
              <a:t> </a:t>
            </a:r>
            <a:r>
              <a:rPr lang="es-ES" dirty="0" err="1" smtClean="0"/>
              <a:t>process</a:t>
            </a:r>
            <a:r>
              <a:rPr lang="es-ES" dirty="0" smtClean="0"/>
              <a:t> as </a:t>
            </a:r>
            <a:r>
              <a:rPr lang="es-ES" dirty="0" err="1" smtClean="0"/>
              <a:t>the</a:t>
            </a:r>
            <a:r>
              <a:rPr lang="es-ES" dirty="0" smtClean="0"/>
              <a:t> </a:t>
            </a:r>
            <a:r>
              <a:rPr lang="es-ES" dirty="0" err="1" smtClean="0"/>
              <a:t>IoT</a:t>
            </a:r>
            <a:r>
              <a:rPr lang="es-ES" dirty="0" smtClean="0"/>
              <a:t> </a:t>
            </a:r>
            <a:r>
              <a:rPr lang="es-ES" dirty="0" err="1" smtClean="0"/>
              <a:t>Device</a:t>
            </a:r>
            <a:r>
              <a:rPr lang="es-ES" dirty="0" smtClean="0"/>
              <a:t>, and App. </a:t>
            </a:r>
            <a:r>
              <a:rPr lang="es-ES" dirty="0" err="1" smtClean="0"/>
              <a:t>Will</a:t>
            </a:r>
            <a:r>
              <a:rPr lang="es-ES" dirty="0" smtClean="0"/>
              <a:t> </a:t>
            </a:r>
            <a:r>
              <a:rPr lang="es-ES" dirty="0" err="1" smtClean="0"/>
              <a:t>have</a:t>
            </a:r>
            <a:r>
              <a:rPr lang="es-ES" dirty="0" smtClean="0"/>
              <a:t> </a:t>
            </a:r>
            <a:r>
              <a:rPr lang="es-ES" dirty="0" err="1" smtClean="0"/>
              <a:t>the</a:t>
            </a:r>
            <a:r>
              <a:rPr lang="es-ES" dirty="0" smtClean="0"/>
              <a:t> </a:t>
            </a:r>
            <a:r>
              <a:rPr lang="es-ES" dirty="0" err="1" smtClean="0"/>
              <a:t>possibility</a:t>
            </a:r>
            <a:r>
              <a:rPr lang="es-ES" dirty="0" smtClean="0"/>
              <a:t> to select </a:t>
            </a:r>
            <a:r>
              <a:rPr lang="es-ES" dirty="0" err="1" smtClean="0"/>
              <a:t>which</a:t>
            </a:r>
            <a:r>
              <a:rPr lang="es-ES" dirty="0" smtClean="0"/>
              <a:t> </a:t>
            </a:r>
            <a:r>
              <a:rPr lang="es-ES" dirty="0" err="1" smtClean="0"/>
              <a:t>IoT</a:t>
            </a:r>
            <a:r>
              <a:rPr lang="es-ES" dirty="0" smtClean="0"/>
              <a:t> </a:t>
            </a:r>
            <a:r>
              <a:rPr lang="es-ES" dirty="0" err="1" smtClean="0"/>
              <a:t>Device</a:t>
            </a:r>
            <a:r>
              <a:rPr lang="es-ES" dirty="0" smtClean="0"/>
              <a:t> </a:t>
            </a:r>
            <a:r>
              <a:rPr lang="es-ES" dirty="0" err="1" smtClean="0"/>
              <a:t>is</a:t>
            </a:r>
            <a:r>
              <a:rPr lang="es-ES" dirty="0" smtClean="0"/>
              <a:t> </a:t>
            </a:r>
            <a:r>
              <a:rPr lang="es-ES" dirty="0" err="1" smtClean="0"/>
              <a:t>selected</a:t>
            </a:r>
            <a:r>
              <a:rPr lang="es-ES" dirty="0" smtClean="0"/>
              <a:t> to </a:t>
            </a:r>
            <a:r>
              <a:rPr lang="es-ES" dirty="0" err="1" smtClean="0"/>
              <a:t>send</a:t>
            </a:r>
            <a:r>
              <a:rPr lang="es-ES" dirty="0" smtClean="0"/>
              <a:t> </a:t>
            </a:r>
            <a:r>
              <a:rPr lang="es-ES" dirty="0" err="1" smtClean="0"/>
              <a:t>messages</a:t>
            </a:r>
            <a:r>
              <a:rPr lang="es-ES" dirty="0" smtClean="0"/>
              <a:t>.</a:t>
            </a:r>
            <a:endParaRPr lang="es-ES" dirty="0"/>
          </a:p>
        </p:txBody>
      </p:sp>
    </p:spTree>
    <p:extLst>
      <p:ext uri="{BB962C8B-B14F-4D97-AF65-F5344CB8AC3E}">
        <p14:creationId xmlns:p14="http://schemas.microsoft.com/office/powerpoint/2010/main" val="3890012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80601" y="0"/>
            <a:ext cx="9905998" cy="1478570"/>
          </a:xfrm>
        </p:spPr>
        <p:txBody>
          <a:bodyPr/>
          <a:lstStyle/>
          <a:p>
            <a:r>
              <a:rPr lang="es-ES" dirty="0" smtClean="0"/>
              <a:t>Alarms and events</a:t>
            </a:r>
            <a:endParaRPr lang="es-ES" dirty="0"/>
          </a:p>
        </p:txBody>
      </p:sp>
      <p:sp>
        <p:nvSpPr>
          <p:cNvPr id="3" name="Marcador de contenido 2"/>
          <p:cNvSpPr>
            <a:spLocks noGrp="1"/>
          </p:cNvSpPr>
          <p:nvPr>
            <p:ph idx="1"/>
          </p:nvPr>
        </p:nvSpPr>
        <p:spPr>
          <a:xfrm>
            <a:off x="1141412" y="1580606"/>
            <a:ext cx="9905999" cy="4676503"/>
          </a:xfrm>
        </p:spPr>
        <p:txBody>
          <a:bodyPr>
            <a:normAutofit fontScale="92500" lnSpcReduction="10000"/>
          </a:bodyPr>
          <a:lstStyle/>
          <a:p>
            <a:r>
              <a:rPr lang="es-ES" dirty="0" err="1" smtClean="0"/>
              <a:t>SocketIO</a:t>
            </a:r>
            <a:r>
              <a:rPr lang="es-ES" dirty="0" smtClean="0"/>
              <a:t> </a:t>
            </a:r>
            <a:r>
              <a:rPr lang="es-ES" dirty="0" err="1" smtClean="0"/>
              <a:t>is</a:t>
            </a:r>
            <a:r>
              <a:rPr lang="es-ES" dirty="0" smtClean="0"/>
              <a:t> </a:t>
            </a:r>
            <a:r>
              <a:rPr lang="es-ES" dirty="0" err="1" smtClean="0"/>
              <a:t>being</a:t>
            </a:r>
            <a:r>
              <a:rPr lang="es-ES" dirty="0" smtClean="0"/>
              <a:t> </a:t>
            </a:r>
            <a:r>
              <a:rPr lang="es-ES" dirty="0" err="1" smtClean="0"/>
              <a:t>used</a:t>
            </a:r>
            <a:r>
              <a:rPr lang="es-ES" dirty="0" smtClean="0"/>
              <a:t> </a:t>
            </a:r>
            <a:r>
              <a:rPr lang="es-ES" dirty="0" err="1" smtClean="0"/>
              <a:t>for</a:t>
            </a:r>
            <a:r>
              <a:rPr lang="es-ES" dirty="0" smtClean="0"/>
              <a:t> </a:t>
            </a:r>
            <a:r>
              <a:rPr lang="es-ES" dirty="0" err="1" smtClean="0"/>
              <a:t>start</a:t>
            </a:r>
            <a:r>
              <a:rPr lang="es-ES" dirty="0" smtClean="0"/>
              <a:t>-stop </a:t>
            </a:r>
            <a:r>
              <a:rPr lang="es-ES" dirty="0" err="1" smtClean="0"/>
              <a:t>alarms</a:t>
            </a:r>
            <a:r>
              <a:rPr lang="es-ES" dirty="0" smtClean="0"/>
              <a:t>, and to define </a:t>
            </a:r>
            <a:r>
              <a:rPr lang="es-ES" dirty="0" err="1" smtClean="0"/>
              <a:t>events</a:t>
            </a:r>
            <a:r>
              <a:rPr lang="es-ES" dirty="0" smtClean="0"/>
              <a:t> </a:t>
            </a:r>
            <a:r>
              <a:rPr lang="es-ES" dirty="0" err="1" smtClean="0"/>
              <a:t>on</a:t>
            </a:r>
            <a:r>
              <a:rPr lang="es-ES" dirty="0" smtClean="0"/>
              <a:t> </a:t>
            </a:r>
            <a:r>
              <a:rPr lang="es-ES" dirty="0" err="1" smtClean="0"/>
              <a:t>the</a:t>
            </a:r>
            <a:r>
              <a:rPr lang="es-ES" dirty="0" smtClean="0"/>
              <a:t> modules, </a:t>
            </a:r>
            <a:r>
              <a:rPr lang="es-ES" dirty="0" err="1" smtClean="0"/>
              <a:t>using</a:t>
            </a:r>
            <a:r>
              <a:rPr lang="es-ES" dirty="0" smtClean="0"/>
              <a:t> </a:t>
            </a:r>
            <a:r>
              <a:rPr lang="es-ES" dirty="0" err="1" smtClean="0"/>
              <a:t>the</a:t>
            </a:r>
            <a:r>
              <a:rPr lang="es-ES" dirty="0" smtClean="0"/>
              <a:t> </a:t>
            </a:r>
            <a:r>
              <a:rPr lang="es-ES" dirty="0" err="1" smtClean="0"/>
              <a:t>Flask</a:t>
            </a:r>
            <a:r>
              <a:rPr lang="es-ES" dirty="0" smtClean="0"/>
              <a:t> </a:t>
            </a:r>
            <a:r>
              <a:rPr lang="es-ES" dirty="0" err="1" smtClean="0"/>
              <a:t>Application</a:t>
            </a:r>
            <a:r>
              <a:rPr lang="es-ES" dirty="0" smtClean="0"/>
              <a:t>.</a:t>
            </a:r>
          </a:p>
          <a:p>
            <a:r>
              <a:rPr lang="es-ES" dirty="0" err="1" smtClean="0"/>
              <a:t>Alarms</a:t>
            </a:r>
            <a:r>
              <a:rPr lang="es-ES" dirty="0" smtClean="0"/>
              <a:t> are </a:t>
            </a:r>
            <a:r>
              <a:rPr lang="es-ES" dirty="0" err="1" smtClean="0"/>
              <a:t>defined</a:t>
            </a:r>
            <a:r>
              <a:rPr lang="es-ES" dirty="0" smtClean="0"/>
              <a:t> </a:t>
            </a:r>
            <a:r>
              <a:rPr lang="es-ES" dirty="0" err="1" smtClean="0"/>
              <a:t>by</a:t>
            </a:r>
            <a:r>
              <a:rPr lang="es-ES" dirty="0" smtClean="0"/>
              <a:t> </a:t>
            </a:r>
            <a:r>
              <a:rPr lang="es-ES" dirty="0" err="1" smtClean="0"/>
              <a:t>sending</a:t>
            </a:r>
            <a:r>
              <a:rPr lang="es-ES" dirty="0" smtClean="0"/>
              <a:t> </a:t>
            </a:r>
            <a:r>
              <a:rPr lang="es-ES" dirty="0" err="1" smtClean="0"/>
              <a:t>messages</a:t>
            </a:r>
            <a:r>
              <a:rPr lang="es-ES" dirty="0" smtClean="0"/>
              <a:t> to </a:t>
            </a:r>
            <a:r>
              <a:rPr lang="es-ES" dirty="0" err="1" smtClean="0"/>
              <a:t>each</a:t>
            </a:r>
            <a:r>
              <a:rPr lang="es-ES" dirty="0" smtClean="0"/>
              <a:t> </a:t>
            </a:r>
            <a:r>
              <a:rPr lang="es-ES" dirty="0" err="1" smtClean="0"/>
              <a:t>device</a:t>
            </a:r>
            <a:r>
              <a:rPr lang="es-ES" dirty="0" smtClean="0"/>
              <a:t> </a:t>
            </a:r>
            <a:r>
              <a:rPr lang="es-ES" dirty="0" err="1" smtClean="0"/>
              <a:t>or</a:t>
            </a:r>
            <a:r>
              <a:rPr lang="es-ES" dirty="0" smtClean="0"/>
              <a:t> </a:t>
            </a:r>
            <a:r>
              <a:rPr lang="es-ES" dirty="0" err="1" smtClean="0"/>
              <a:t>group</a:t>
            </a:r>
            <a:r>
              <a:rPr lang="es-ES" dirty="0" smtClean="0"/>
              <a:t> of </a:t>
            </a:r>
            <a:r>
              <a:rPr lang="es-ES" dirty="0" err="1" smtClean="0"/>
              <a:t>devices</a:t>
            </a:r>
            <a:r>
              <a:rPr lang="es-ES" dirty="0" smtClean="0"/>
              <a:t>. </a:t>
            </a:r>
            <a:r>
              <a:rPr lang="es-ES" dirty="0" err="1" smtClean="0"/>
              <a:t>The</a:t>
            </a:r>
            <a:r>
              <a:rPr lang="es-ES" dirty="0" smtClean="0"/>
              <a:t> </a:t>
            </a:r>
            <a:r>
              <a:rPr lang="es-ES" dirty="0" err="1" smtClean="0"/>
              <a:t>messages</a:t>
            </a:r>
            <a:r>
              <a:rPr lang="es-ES" dirty="0" smtClean="0"/>
              <a:t> are </a:t>
            </a:r>
            <a:r>
              <a:rPr lang="es-ES" dirty="0" err="1" smtClean="0"/>
              <a:t>sent</a:t>
            </a:r>
            <a:r>
              <a:rPr lang="es-ES" dirty="0" smtClean="0"/>
              <a:t> </a:t>
            </a:r>
            <a:r>
              <a:rPr lang="es-ES" dirty="0" err="1" smtClean="0"/>
              <a:t>by</a:t>
            </a:r>
            <a:r>
              <a:rPr lang="es-ES" dirty="0" smtClean="0"/>
              <a:t> </a:t>
            </a:r>
            <a:r>
              <a:rPr lang="es-ES" dirty="0" err="1" smtClean="0"/>
              <a:t>the</a:t>
            </a:r>
            <a:r>
              <a:rPr lang="es-ES" dirty="0" smtClean="0"/>
              <a:t> Server. End User could implement alarms sending those messages to the server. </a:t>
            </a:r>
          </a:p>
          <a:p>
            <a:r>
              <a:rPr lang="es-ES" dirty="0" smtClean="0"/>
              <a:t>The device by interrupt will capture the alarm and send a message to the Server, who will </a:t>
            </a:r>
            <a:r>
              <a:rPr lang="es-ES" dirty="0" err="1" smtClean="0"/>
              <a:t>resend</a:t>
            </a:r>
            <a:r>
              <a:rPr lang="es-ES" dirty="0" smtClean="0"/>
              <a:t> </a:t>
            </a:r>
            <a:r>
              <a:rPr lang="es-ES" dirty="0" err="1" smtClean="0"/>
              <a:t>the</a:t>
            </a:r>
            <a:r>
              <a:rPr lang="es-ES" dirty="0" smtClean="0"/>
              <a:t> </a:t>
            </a:r>
            <a:r>
              <a:rPr lang="es-ES" dirty="0" smtClean="0"/>
              <a:t>message to the devices registered in the Server for </a:t>
            </a:r>
            <a:r>
              <a:rPr lang="es-ES" dirty="0" err="1" smtClean="0"/>
              <a:t>that</a:t>
            </a:r>
            <a:r>
              <a:rPr lang="es-ES" dirty="0" smtClean="0"/>
              <a:t> </a:t>
            </a:r>
            <a:r>
              <a:rPr lang="es-ES" dirty="0" err="1" smtClean="0"/>
              <a:t>Alarm</a:t>
            </a:r>
            <a:r>
              <a:rPr lang="es-ES" dirty="0"/>
              <a:t> and </a:t>
            </a:r>
            <a:r>
              <a:rPr lang="es-ES" dirty="0" smtClean="0"/>
              <a:t>store </a:t>
            </a:r>
            <a:r>
              <a:rPr lang="es-ES" dirty="0" err="1" smtClean="0"/>
              <a:t>the</a:t>
            </a:r>
            <a:r>
              <a:rPr lang="es-ES" dirty="0" smtClean="0"/>
              <a:t> </a:t>
            </a:r>
            <a:r>
              <a:rPr lang="es-ES" dirty="0" err="1" smtClean="0"/>
              <a:t>message</a:t>
            </a:r>
            <a:r>
              <a:rPr lang="es-ES" dirty="0" smtClean="0"/>
              <a:t> in </a:t>
            </a:r>
            <a:r>
              <a:rPr lang="es-ES" dirty="0" err="1" smtClean="0"/>
              <a:t>the</a:t>
            </a:r>
            <a:r>
              <a:rPr lang="es-ES" dirty="0" smtClean="0"/>
              <a:t> DB </a:t>
            </a:r>
            <a:r>
              <a:rPr lang="es-ES" dirty="0"/>
              <a:t>.</a:t>
            </a:r>
            <a:endParaRPr lang="es-ES" dirty="0" smtClean="0"/>
          </a:p>
          <a:p>
            <a:r>
              <a:rPr lang="es-ES" dirty="0" smtClean="0"/>
              <a:t>Events are Scheduled messages sent by the server to any device to read sensors, and take decisions according to a group of variables to make actuators work, and advise to the mobile devices of decisions taken.</a:t>
            </a:r>
          </a:p>
          <a:p>
            <a:endParaRPr lang="es-ES" dirty="0" smtClean="0"/>
          </a:p>
          <a:p>
            <a:endParaRPr lang="es-ES" dirty="0"/>
          </a:p>
        </p:txBody>
      </p:sp>
    </p:spTree>
    <p:extLst>
      <p:ext uri="{BB962C8B-B14F-4D97-AF65-F5344CB8AC3E}">
        <p14:creationId xmlns:p14="http://schemas.microsoft.com/office/powerpoint/2010/main" val="3653298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Sensors</a:t>
            </a:r>
            <a:endParaRPr lang="es-ES" dirty="0"/>
          </a:p>
        </p:txBody>
      </p:sp>
      <p:sp>
        <p:nvSpPr>
          <p:cNvPr id="3" name="Marcador de contenido 2"/>
          <p:cNvSpPr>
            <a:spLocks noGrp="1"/>
          </p:cNvSpPr>
          <p:nvPr>
            <p:ph idx="1"/>
          </p:nvPr>
        </p:nvSpPr>
        <p:spPr/>
        <p:txBody>
          <a:bodyPr>
            <a:normAutofit fontScale="92500" lnSpcReduction="10000"/>
          </a:bodyPr>
          <a:lstStyle/>
          <a:p>
            <a:r>
              <a:rPr lang="es-ES" dirty="0" err="1" smtClean="0"/>
              <a:t>Any</a:t>
            </a:r>
            <a:r>
              <a:rPr lang="es-ES" dirty="0" smtClean="0"/>
              <a:t> </a:t>
            </a:r>
            <a:r>
              <a:rPr lang="es-ES" dirty="0" err="1" smtClean="0"/>
              <a:t>type</a:t>
            </a:r>
            <a:r>
              <a:rPr lang="es-ES" dirty="0" smtClean="0"/>
              <a:t> of sensor </a:t>
            </a:r>
            <a:r>
              <a:rPr lang="es-ES" dirty="0" err="1" smtClean="0"/>
              <a:t>that</a:t>
            </a:r>
            <a:r>
              <a:rPr lang="es-ES" dirty="0" smtClean="0"/>
              <a:t> </a:t>
            </a:r>
            <a:r>
              <a:rPr lang="es-ES" dirty="0" err="1" smtClean="0"/>
              <a:t>is</a:t>
            </a:r>
            <a:r>
              <a:rPr lang="es-ES" dirty="0" smtClean="0"/>
              <a:t> </a:t>
            </a:r>
            <a:r>
              <a:rPr lang="es-ES" dirty="0" err="1" smtClean="0"/>
              <a:t>connected</a:t>
            </a:r>
            <a:r>
              <a:rPr lang="es-ES" dirty="0" smtClean="0"/>
              <a:t> to a </a:t>
            </a:r>
            <a:r>
              <a:rPr lang="es-ES" dirty="0" err="1" smtClean="0"/>
              <a:t>Device</a:t>
            </a:r>
            <a:r>
              <a:rPr lang="es-ES" dirty="0" smtClean="0"/>
              <a:t> </a:t>
            </a:r>
            <a:r>
              <a:rPr lang="es-ES" dirty="0" err="1" smtClean="0"/>
              <a:t>could</a:t>
            </a:r>
            <a:r>
              <a:rPr lang="es-ES" dirty="0" smtClean="0"/>
              <a:t> be </a:t>
            </a:r>
            <a:r>
              <a:rPr lang="es-ES" dirty="0" err="1" smtClean="0"/>
              <a:t>read</a:t>
            </a:r>
            <a:r>
              <a:rPr lang="es-ES" dirty="0" smtClean="0"/>
              <a:t>. </a:t>
            </a:r>
            <a:r>
              <a:rPr lang="es-ES" dirty="0" err="1" smtClean="0"/>
              <a:t>By</a:t>
            </a:r>
            <a:r>
              <a:rPr lang="es-ES" dirty="0" smtClean="0"/>
              <a:t> </a:t>
            </a:r>
            <a:r>
              <a:rPr lang="es-ES" dirty="0" err="1" smtClean="0"/>
              <a:t>sending</a:t>
            </a:r>
            <a:r>
              <a:rPr lang="es-ES" dirty="0" smtClean="0"/>
              <a:t> </a:t>
            </a:r>
            <a:r>
              <a:rPr lang="es-ES" dirty="0" err="1" smtClean="0"/>
              <a:t>messages</a:t>
            </a:r>
            <a:r>
              <a:rPr lang="es-ES" dirty="0" smtClean="0"/>
              <a:t> to </a:t>
            </a:r>
            <a:r>
              <a:rPr lang="es-ES" dirty="0" err="1" smtClean="0"/>
              <a:t>the</a:t>
            </a:r>
            <a:r>
              <a:rPr lang="es-ES" dirty="0" smtClean="0"/>
              <a:t> </a:t>
            </a:r>
            <a:r>
              <a:rPr lang="es-ES" dirty="0" err="1" smtClean="0"/>
              <a:t>corresponding</a:t>
            </a:r>
            <a:r>
              <a:rPr lang="es-ES" dirty="0" smtClean="0"/>
              <a:t> </a:t>
            </a:r>
            <a:r>
              <a:rPr lang="es-ES" dirty="0" err="1" smtClean="0"/>
              <a:t>device</a:t>
            </a:r>
            <a:r>
              <a:rPr lang="es-ES" dirty="0" smtClean="0"/>
              <a:t>, </a:t>
            </a:r>
            <a:r>
              <a:rPr lang="es-ES" dirty="0" err="1" smtClean="0"/>
              <a:t>from</a:t>
            </a:r>
            <a:r>
              <a:rPr lang="es-ES" dirty="0" smtClean="0"/>
              <a:t> </a:t>
            </a:r>
            <a:r>
              <a:rPr lang="es-ES" dirty="0" err="1" smtClean="0"/>
              <a:t>any</a:t>
            </a:r>
            <a:r>
              <a:rPr lang="es-ES" dirty="0" smtClean="0"/>
              <a:t> </a:t>
            </a:r>
            <a:r>
              <a:rPr lang="es-ES" dirty="0" err="1" smtClean="0"/>
              <a:t>mobile</a:t>
            </a:r>
            <a:r>
              <a:rPr lang="es-ES" dirty="0"/>
              <a:t> </a:t>
            </a:r>
            <a:r>
              <a:rPr lang="es-ES" dirty="0" err="1" smtClean="0"/>
              <a:t>or</a:t>
            </a:r>
            <a:r>
              <a:rPr lang="es-ES" dirty="0" smtClean="0"/>
              <a:t> desktop app. </a:t>
            </a:r>
            <a:r>
              <a:rPr lang="es-ES" dirty="0" err="1" smtClean="0"/>
              <a:t>That</a:t>
            </a:r>
            <a:r>
              <a:rPr lang="es-ES" dirty="0" smtClean="0"/>
              <a:t> </a:t>
            </a:r>
            <a:r>
              <a:rPr lang="es-ES" dirty="0" err="1" smtClean="0"/>
              <a:t>is</a:t>
            </a:r>
            <a:r>
              <a:rPr lang="es-ES" dirty="0" smtClean="0"/>
              <a:t> </a:t>
            </a:r>
            <a:r>
              <a:rPr lang="es-ES" dirty="0" err="1" smtClean="0"/>
              <a:t>registered</a:t>
            </a:r>
            <a:r>
              <a:rPr lang="es-ES" dirty="0" smtClean="0"/>
              <a:t> in </a:t>
            </a:r>
            <a:r>
              <a:rPr lang="es-ES" dirty="0" err="1" smtClean="0"/>
              <a:t>the</a:t>
            </a:r>
            <a:r>
              <a:rPr lang="es-ES" dirty="0" smtClean="0"/>
              <a:t> Server and </a:t>
            </a:r>
            <a:r>
              <a:rPr lang="es-ES" dirty="0" err="1" smtClean="0"/>
              <a:t>that</a:t>
            </a:r>
            <a:r>
              <a:rPr lang="es-ES" dirty="0" smtClean="0"/>
              <a:t> </a:t>
            </a:r>
            <a:r>
              <a:rPr lang="es-ES" dirty="0" err="1" smtClean="0"/>
              <a:t>could</a:t>
            </a:r>
            <a:r>
              <a:rPr lang="es-ES" dirty="0" smtClean="0"/>
              <a:t> Access to </a:t>
            </a:r>
            <a:r>
              <a:rPr lang="es-ES" dirty="0" err="1" smtClean="0"/>
              <a:t>that</a:t>
            </a:r>
            <a:r>
              <a:rPr lang="es-ES" dirty="0" smtClean="0"/>
              <a:t> </a:t>
            </a:r>
            <a:r>
              <a:rPr lang="es-ES" dirty="0" err="1" smtClean="0"/>
              <a:t>device</a:t>
            </a:r>
            <a:r>
              <a:rPr lang="es-ES" dirty="0" smtClean="0"/>
              <a:t>.</a:t>
            </a:r>
          </a:p>
          <a:p>
            <a:r>
              <a:rPr lang="es-ES" dirty="0" err="1" smtClean="0"/>
              <a:t>Sensors</a:t>
            </a:r>
            <a:r>
              <a:rPr lang="es-ES" dirty="0" smtClean="0"/>
              <a:t> </a:t>
            </a:r>
            <a:r>
              <a:rPr lang="es-ES" dirty="0" err="1" smtClean="0"/>
              <a:t>like</a:t>
            </a:r>
            <a:r>
              <a:rPr lang="es-ES" dirty="0" smtClean="0"/>
              <a:t> : </a:t>
            </a:r>
            <a:r>
              <a:rPr lang="es-ES" dirty="0" err="1" smtClean="0"/>
              <a:t>Temperature</a:t>
            </a:r>
            <a:r>
              <a:rPr lang="es-ES" dirty="0" smtClean="0"/>
              <a:t>, </a:t>
            </a:r>
            <a:r>
              <a:rPr lang="es-ES" dirty="0" err="1" smtClean="0"/>
              <a:t>Ambient</a:t>
            </a:r>
            <a:r>
              <a:rPr lang="es-ES" dirty="0" smtClean="0"/>
              <a:t> </a:t>
            </a:r>
            <a:r>
              <a:rPr lang="es-ES" dirty="0" err="1" smtClean="0"/>
              <a:t>Humidity</a:t>
            </a:r>
            <a:r>
              <a:rPr lang="es-ES" dirty="0" smtClean="0"/>
              <a:t>, </a:t>
            </a:r>
            <a:r>
              <a:rPr lang="es-ES" dirty="0" err="1" smtClean="0"/>
              <a:t>Pressure</a:t>
            </a:r>
            <a:r>
              <a:rPr lang="es-ES" dirty="0" smtClean="0"/>
              <a:t>, </a:t>
            </a:r>
            <a:r>
              <a:rPr lang="es-ES" dirty="0" err="1" smtClean="0"/>
              <a:t>Presence</a:t>
            </a:r>
            <a:r>
              <a:rPr lang="es-ES" dirty="0" smtClean="0"/>
              <a:t>, Light, </a:t>
            </a:r>
            <a:r>
              <a:rPr lang="es-ES" dirty="0" err="1" smtClean="0"/>
              <a:t>Water</a:t>
            </a:r>
            <a:r>
              <a:rPr lang="es-ES" dirty="0" smtClean="0"/>
              <a:t> </a:t>
            </a:r>
            <a:r>
              <a:rPr lang="es-ES" dirty="0" err="1" smtClean="0"/>
              <a:t>Level</a:t>
            </a:r>
            <a:r>
              <a:rPr lang="es-ES" dirty="0" smtClean="0"/>
              <a:t>, Position, </a:t>
            </a:r>
            <a:r>
              <a:rPr lang="es-ES" dirty="0" err="1" smtClean="0"/>
              <a:t>Distance</a:t>
            </a:r>
            <a:r>
              <a:rPr lang="es-ES" dirty="0" smtClean="0"/>
              <a:t>, </a:t>
            </a:r>
            <a:r>
              <a:rPr lang="es-ES" dirty="0" err="1" smtClean="0"/>
              <a:t>Giroscope</a:t>
            </a:r>
            <a:r>
              <a:rPr lang="es-ES" dirty="0" smtClean="0"/>
              <a:t>, </a:t>
            </a:r>
            <a:r>
              <a:rPr lang="es-ES" dirty="0" err="1" smtClean="0"/>
              <a:t>Gravity</a:t>
            </a:r>
            <a:r>
              <a:rPr lang="es-ES" dirty="0" smtClean="0"/>
              <a:t>, </a:t>
            </a:r>
            <a:r>
              <a:rPr lang="es-ES" dirty="0" err="1" smtClean="0"/>
              <a:t>Rotation</a:t>
            </a:r>
            <a:r>
              <a:rPr lang="es-ES" dirty="0" smtClean="0"/>
              <a:t>, </a:t>
            </a:r>
            <a:r>
              <a:rPr lang="es-ES" dirty="0" err="1" smtClean="0"/>
              <a:t>Acceleration</a:t>
            </a:r>
            <a:r>
              <a:rPr lang="es-ES" dirty="0" smtClean="0"/>
              <a:t>, … </a:t>
            </a:r>
          </a:p>
          <a:p>
            <a:r>
              <a:rPr lang="es-ES" dirty="0" err="1" smtClean="0"/>
              <a:t>Two</a:t>
            </a:r>
            <a:r>
              <a:rPr lang="es-ES" dirty="0" smtClean="0"/>
              <a:t> </a:t>
            </a:r>
            <a:r>
              <a:rPr lang="es-ES" dirty="0" err="1" smtClean="0"/>
              <a:t>types</a:t>
            </a:r>
            <a:r>
              <a:rPr lang="es-ES" dirty="0" smtClean="0"/>
              <a:t> of Reading, </a:t>
            </a:r>
            <a:r>
              <a:rPr lang="es-ES" dirty="0" err="1" smtClean="0"/>
              <a:t>send</a:t>
            </a:r>
            <a:r>
              <a:rPr lang="es-ES" dirty="0" smtClean="0"/>
              <a:t> a </a:t>
            </a:r>
            <a:r>
              <a:rPr lang="es-ES" dirty="0" err="1" smtClean="0"/>
              <a:t>message</a:t>
            </a:r>
            <a:r>
              <a:rPr lang="es-ES" dirty="0" smtClean="0"/>
              <a:t> to </a:t>
            </a:r>
            <a:r>
              <a:rPr lang="es-ES" dirty="0" err="1" smtClean="0"/>
              <a:t>read</a:t>
            </a:r>
            <a:r>
              <a:rPr lang="es-ES" dirty="0" smtClean="0"/>
              <a:t> a sensor in a </a:t>
            </a:r>
            <a:r>
              <a:rPr lang="es-ES" dirty="0" err="1" smtClean="0"/>
              <a:t>determined</a:t>
            </a:r>
            <a:r>
              <a:rPr lang="es-ES" dirty="0" smtClean="0"/>
              <a:t> </a:t>
            </a:r>
            <a:r>
              <a:rPr lang="es-ES" dirty="0" err="1" smtClean="0"/>
              <a:t>moment</a:t>
            </a:r>
            <a:r>
              <a:rPr lang="es-ES" dirty="0" smtClean="0"/>
              <a:t> </a:t>
            </a:r>
            <a:r>
              <a:rPr lang="es-ES" dirty="0" err="1" smtClean="0"/>
              <a:t>or</a:t>
            </a:r>
            <a:r>
              <a:rPr lang="es-ES" dirty="0" smtClean="0"/>
              <a:t> </a:t>
            </a:r>
            <a:r>
              <a:rPr lang="es-ES" dirty="0" err="1" smtClean="0"/>
              <a:t>register</a:t>
            </a:r>
            <a:r>
              <a:rPr lang="es-ES" dirty="0" smtClean="0"/>
              <a:t> </a:t>
            </a:r>
            <a:r>
              <a:rPr lang="es-ES" dirty="0" err="1" smtClean="0"/>
              <a:t>an</a:t>
            </a:r>
            <a:r>
              <a:rPr lang="es-ES" dirty="0" smtClean="0"/>
              <a:t> </a:t>
            </a:r>
            <a:r>
              <a:rPr lang="es-ES" dirty="0" err="1" smtClean="0"/>
              <a:t>alarm</a:t>
            </a:r>
            <a:r>
              <a:rPr lang="es-ES" dirty="0" smtClean="0"/>
              <a:t> </a:t>
            </a:r>
            <a:r>
              <a:rPr lang="es-ES" dirty="0" err="1" smtClean="0"/>
              <a:t>for</a:t>
            </a:r>
            <a:r>
              <a:rPr lang="es-ES" dirty="0" smtClean="0"/>
              <a:t> a sensor, and </a:t>
            </a:r>
            <a:r>
              <a:rPr lang="es-ES" dirty="0" err="1" smtClean="0"/>
              <a:t>receive</a:t>
            </a:r>
            <a:r>
              <a:rPr lang="es-ES" dirty="0" smtClean="0"/>
              <a:t> </a:t>
            </a:r>
            <a:r>
              <a:rPr lang="es-ES" dirty="0" err="1" smtClean="0"/>
              <a:t>the</a:t>
            </a:r>
            <a:r>
              <a:rPr lang="es-ES" dirty="0" smtClean="0"/>
              <a:t> Reading </a:t>
            </a:r>
            <a:r>
              <a:rPr lang="es-ES" dirty="0" err="1" smtClean="0"/>
              <a:t>when</a:t>
            </a:r>
            <a:r>
              <a:rPr lang="es-ES" dirty="0" smtClean="0"/>
              <a:t> a </a:t>
            </a:r>
            <a:r>
              <a:rPr lang="es-ES" dirty="0" err="1" smtClean="0"/>
              <a:t>determined</a:t>
            </a:r>
            <a:r>
              <a:rPr lang="es-ES" dirty="0" smtClean="0"/>
              <a:t> </a:t>
            </a:r>
            <a:r>
              <a:rPr lang="es-ES" dirty="0" err="1" smtClean="0"/>
              <a:t>value</a:t>
            </a:r>
            <a:r>
              <a:rPr lang="es-ES" dirty="0" smtClean="0"/>
              <a:t> </a:t>
            </a:r>
            <a:r>
              <a:rPr lang="es-ES" dirty="0" err="1" smtClean="0"/>
              <a:t>have</a:t>
            </a:r>
            <a:r>
              <a:rPr lang="es-ES" dirty="0" smtClean="0"/>
              <a:t> </a:t>
            </a:r>
            <a:r>
              <a:rPr lang="es-ES" dirty="0" err="1" smtClean="0"/>
              <a:t>been</a:t>
            </a:r>
            <a:r>
              <a:rPr lang="es-ES" dirty="0" smtClean="0"/>
              <a:t> set.</a:t>
            </a:r>
            <a:endParaRPr lang="es-ES" dirty="0"/>
          </a:p>
        </p:txBody>
      </p:sp>
    </p:spTree>
    <p:extLst>
      <p:ext uri="{BB962C8B-B14F-4D97-AF65-F5344CB8AC3E}">
        <p14:creationId xmlns:p14="http://schemas.microsoft.com/office/powerpoint/2010/main" val="1262798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Actuators</a:t>
            </a:r>
            <a:endParaRPr lang="es-ES" dirty="0"/>
          </a:p>
        </p:txBody>
      </p:sp>
      <p:sp>
        <p:nvSpPr>
          <p:cNvPr id="3" name="Marcador de contenido 2"/>
          <p:cNvSpPr>
            <a:spLocks noGrp="1"/>
          </p:cNvSpPr>
          <p:nvPr>
            <p:ph idx="1"/>
          </p:nvPr>
        </p:nvSpPr>
        <p:spPr/>
        <p:txBody>
          <a:bodyPr/>
          <a:lstStyle/>
          <a:p>
            <a:r>
              <a:rPr lang="es-ES" dirty="0" err="1" smtClean="0"/>
              <a:t>Any</a:t>
            </a:r>
            <a:r>
              <a:rPr lang="es-ES" dirty="0" smtClean="0"/>
              <a:t> </a:t>
            </a:r>
            <a:r>
              <a:rPr lang="es-ES" dirty="0" err="1" smtClean="0"/>
              <a:t>write</a:t>
            </a:r>
            <a:r>
              <a:rPr lang="es-ES" dirty="0" smtClean="0"/>
              <a:t> </a:t>
            </a:r>
            <a:r>
              <a:rPr lang="es-ES" dirty="0" err="1" smtClean="0"/>
              <a:t>from</a:t>
            </a:r>
            <a:r>
              <a:rPr lang="es-ES" dirty="0" smtClean="0"/>
              <a:t> </a:t>
            </a:r>
            <a:r>
              <a:rPr lang="es-ES" dirty="0" err="1" smtClean="0"/>
              <a:t>the</a:t>
            </a:r>
            <a:r>
              <a:rPr lang="es-ES" dirty="0" smtClean="0"/>
              <a:t> </a:t>
            </a:r>
            <a:r>
              <a:rPr lang="es-ES" dirty="0" err="1" smtClean="0"/>
              <a:t>device</a:t>
            </a:r>
            <a:r>
              <a:rPr lang="es-ES" dirty="0" smtClean="0"/>
              <a:t>, </a:t>
            </a:r>
            <a:r>
              <a:rPr lang="es-ES" dirty="0" err="1" smtClean="0"/>
              <a:t>is</a:t>
            </a:r>
            <a:r>
              <a:rPr lang="es-ES" dirty="0" smtClean="0"/>
              <a:t> </a:t>
            </a:r>
            <a:r>
              <a:rPr lang="es-ES" dirty="0" err="1" smtClean="0"/>
              <a:t>going</a:t>
            </a:r>
            <a:r>
              <a:rPr lang="es-ES" dirty="0" smtClean="0"/>
              <a:t> to be </a:t>
            </a:r>
            <a:r>
              <a:rPr lang="es-ES" dirty="0" err="1" smtClean="0"/>
              <a:t>named</a:t>
            </a:r>
            <a:r>
              <a:rPr lang="es-ES" dirty="0" smtClean="0"/>
              <a:t> as </a:t>
            </a:r>
            <a:r>
              <a:rPr lang="es-ES" dirty="0" err="1" smtClean="0"/>
              <a:t>Actuator</a:t>
            </a:r>
            <a:r>
              <a:rPr lang="es-ES" dirty="0" smtClean="0"/>
              <a:t>, </a:t>
            </a:r>
            <a:r>
              <a:rPr lang="es-ES" dirty="0" err="1" smtClean="0"/>
              <a:t>into</a:t>
            </a:r>
            <a:r>
              <a:rPr lang="es-ES" dirty="0" smtClean="0"/>
              <a:t> </a:t>
            </a:r>
            <a:r>
              <a:rPr lang="es-ES" dirty="0" err="1" smtClean="0"/>
              <a:t>this</a:t>
            </a:r>
            <a:r>
              <a:rPr lang="es-ES" dirty="0" smtClean="0"/>
              <a:t> </a:t>
            </a:r>
            <a:r>
              <a:rPr lang="es-ES" dirty="0" err="1" smtClean="0"/>
              <a:t>group</a:t>
            </a:r>
            <a:r>
              <a:rPr lang="es-ES" dirty="0" smtClean="0"/>
              <a:t> </a:t>
            </a:r>
            <a:r>
              <a:rPr lang="es-ES" dirty="0" err="1" smtClean="0"/>
              <a:t>we</a:t>
            </a:r>
            <a:r>
              <a:rPr lang="es-ES" dirty="0" smtClean="0"/>
              <a:t> </a:t>
            </a:r>
            <a:r>
              <a:rPr lang="es-ES" dirty="0" err="1" smtClean="0"/>
              <a:t>could</a:t>
            </a:r>
            <a:r>
              <a:rPr lang="es-ES" dirty="0" smtClean="0"/>
              <a:t> </a:t>
            </a:r>
            <a:r>
              <a:rPr lang="es-ES" dirty="0" err="1" smtClean="0"/>
              <a:t>have</a:t>
            </a:r>
            <a:r>
              <a:rPr lang="es-ES" dirty="0" smtClean="0"/>
              <a:t> </a:t>
            </a:r>
            <a:r>
              <a:rPr lang="es-ES" dirty="0" err="1" smtClean="0"/>
              <a:t>from</a:t>
            </a:r>
            <a:r>
              <a:rPr lang="es-ES" dirty="0" smtClean="0"/>
              <a:t> a led </a:t>
            </a:r>
            <a:r>
              <a:rPr lang="es-ES" dirty="0" err="1" smtClean="0"/>
              <a:t>or</a:t>
            </a:r>
            <a:r>
              <a:rPr lang="es-ES" dirty="0" smtClean="0"/>
              <a:t> </a:t>
            </a:r>
            <a:r>
              <a:rPr lang="es-ES" dirty="0" err="1" smtClean="0"/>
              <a:t>lamp</a:t>
            </a:r>
            <a:r>
              <a:rPr lang="es-ES" dirty="0" smtClean="0"/>
              <a:t>. To Motor </a:t>
            </a:r>
            <a:r>
              <a:rPr lang="es-ES" dirty="0" err="1" smtClean="0"/>
              <a:t>velocity</a:t>
            </a:r>
            <a:r>
              <a:rPr lang="es-ES" dirty="0" smtClean="0"/>
              <a:t> </a:t>
            </a:r>
            <a:r>
              <a:rPr lang="es-ES" dirty="0" err="1" smtClean="0"/>
              <a:t>or</a:t>
            </a:r>
            <a:r>
              <a:rPr lang="es-ES" dirty="0" smtClean="0"/>
              <a:t> </a:t>
            </a:r>
            <a:r>
              <a:rPr lang="es-ES" dirty="0" err="1" smtClean="0"/>
              <a:t>acceleration</a:t>
            </a:r>
            <a:r>
              <a:rPr lang="es-ES" dirty="0" smtClean="0"/>
              <a:t>.</a:t>
            </a:r>
          </a:p>
          <a:p>
            <a:r>
              <a:rPr lang="es-ES" dirty="0" smtClean="0"/>
              <a:t>Sensor </a:t>
            </a:r>
            <a:r>
              <a:rPr lang="es-ES" dirty="0" err="1" smtClean="0"/>
              <a:t>Alarm</a:t>
            </a:r>
            <a:r>
              <a:rPr lang="es-ES" dirty="0" smtClean="0"/>
              <a:t>, </a:t>
            </a:r>
            <a:r>
              <a:rPr lang="es-ES" dirty="0" err="1" smtClean="0"/>
              <a:t>also</a:t>
            </a:r>
            <a:r>
              <a:rPr lang="es-ES" dirty="0" smtClean="0"/>
              <a:t> </a:t>
            </a:r>
            <a:r>
              <a:rPr lang="es-ES" dirty="0" err="1" smtClean="0"/>
              <a:t>could</a:t>
            </a:r>
            <a:r>
              <a:rPr lang="es-ES" dirty="0" smtClean="0"/>
              <a:t> actívate </a:t>
            </a:r>
            <a:r>
              <a:rPr lang="es-ES" dirty="0" err="1" smtClean="0"/>
              <a:t>the</a:t>
            </a:r>
            <a:r>
              <a:rPr lang="es-ES" dirty="0" smtClean="0"/>
              <a:t> </a:t>
            </a:r>
            <a:r>
              <a:rPr lang="es-ES" dirty="0" err="1" smtClean="0"/>
              <a:t>actuator</a:t>
            </a:r>
            <a:r>
              <a:rPr lang="es-ES" dirty="0" smtClean="0"/>
              <a:t>, to </a:t>
            </a:r>
            <a:r>
              <a:rPr lang="es-ES" dirty="0" err="1" smtClean="0"/>
              <a:t>avoid</a:t>
            </a:r>
            <a:r>
              <a:rPr lang="es-ES" dirty="0" smtClean="0"/>
              <a:t> </a:t>
            </a:r>
            <a:r>
              <a:rPr lang="es-ES" dirty="0" err="1" smtClean="0"/>
              <a:t>sending</a:t>
            </a:r>
            <a:r>
              <a:rPr lang="es-ES" dirty="0" smtClean="0"/>
              <a:t> </a:t>
            </a:r>
            <a:r>
              <a:rPr lang="es-ES" dirty="0" err="1" smtClean="0"/>
              <a:t>messages</a:t>
            </a:r>
            <a:r>
              <a:rPr lang="es-ES" dirty="0" smtClean="0"/>
              <a:t> to </a:t>
            </a:r>
            <a:r>
              <a:rPr lang="es-ES" dirty="0" err="1" smtClean="0"/>
              <a:t>the</a:t>
            </a:r>
            <a:r>
              <a:rPr lang="es-ES" dirty="0" smtClean="0"/>
              <a:t> server and </a:t>
            </a:r>
            <a:r>
              <a:rPr lang="es-ES" dirty="0" err="1" smtClean="0"/>
              <a:t>comeback</a:t>
            </a:r>
            <a:r>
              <a:rPr lang="es-ES" dirty="0" smtClean="0"/>
              <a:t>. </a:t>
            </a:r>
          </a:p>
          <a:p>
            <a:r>
              <a:rPr lang="es-ES" dirty="0" err="1" smtClean="0"/>
              <a:t>The</a:t>
            </a:r>
            <a:r>
              <a:rPr lang="es-ES" dirty="0" smtClean="0"/>
              <a:t> </a:t>
            </a:r>
            <a:r>
              <a:rPr lang="es-ES" dirty="0" err="1" smtClean="0"/>
              <a:t>end</a:t>
            </a:r>
            <a:r>
              <a:rPr lang="es-ES" dirty="0" smtClean="0"/>
              <a:t> </a:t>
            </a:r>
            <a:r>
              <a:rPr lang="es-ES" dirty="0" err="1" smtClean="0"/>
              <a:t>user</a:t>
            </a:r>
            <a:r>
              <a:rPr lang="es-ES" dirty="0" smtClean="0"/>
              <a:t> </a:t>
            </a:r>
            <a:r>
              <a:rPr lang="es-ES" dirty="0" err="1" smtClean="0"/>
              <a:t>Application</a:t>
            </a:r>
            <a:r>
              <a:rPr lang="es-ES" dirty="0" smtClean="0"/>
              <a:t>, </a:t>
            </a:r>
            <a:r>
              <a:rPr lang="es-ES" dirty="0" err="1" smtClean="0"/>
              <a:t>need</a:t>
            </a:r>
            <a:r>
              <a:rPr lang="es-ES" dirty="0" smtClean="0"/>
              <a:t> to be </a:t>
            </a:r>
            <a:r>
              <a:rPr lang="es-ES" dirty="0" err="1" smtClean="0"/>
              <a:t>developed</a:t>
            </a:r>
            <a:r>
              <a:rPr lang="es-ES" dirty="0" smtClean="0"/>
              <a:t> in </a:t>
            </a:r>
            <a:r>
              <a:rPr lang="es-ES" dirty="0" err="1" smtClean="0"/>
              <a:t>the</a:t>
            </a:r>
            <a:r>
              <a:rPr lang="es-ES" dirty="0" smtClean="0"/>
              <a:t> </a:t>
            </a:r>
            <a:r>
              <a:rPr lang="es-ES" dirty="0" err="1" smtClean="0"/>
              <a:t>Device</a:t>
            </a:r>
            <a:r>
              <a:rPr lang="es-ES" dirty="0" smtClean="0"/>
              <a:t> and configure </a:t>
            </a:r>
            <a:r>
              <a:rPr lang="es-ES" dirty="0" err="1" smtClean="0"/>
              <a:t>the</a:t>
            </a:r>
            <a:r>
              <a:rPr lang="es-ES" dirty="0" smtClean="0"/>
              <a:t> server to </a:t>
            </a:r>
            <a:r>
              <a:rPr lang="es-ES" dirty="0" err="1" smtClean="0"/>
              <a:t>arrive</a:t>
            </a:r>
            <a:r>
              <a:rPr lang="es-ES" dirty="0" smtClean="0"/>
              <a:t> to </a:t>
            </a:r>
            <a:r>
              <a:rPr lang="es-ES" dirty="0" err="1" smtClean="0"/>
              <a:t>the</a:t>
            </a:r>
            <a:r>
              <a:rPr lang="es-ES" dirty="0" smtClean="0"/>
              <a:t> </a:t>
            </a:r>
            <a:r>
              <a:rPr lang="es-ES" dirty="0" err="1" smtClean="0"/>
              <a:t>solution</a:t>
            </a:r>
            <a:r>
              <a:rPr lang="es-ES" dirty="0" smtClean="0"/>
              <a:t> </a:t>
            </a:r>
            <a:r>
              <a:rPr lang="es-ES" dirty="0" err="1" smtClean="0"/>
              <a:t>required</a:t>
            </a:r>
            <a:r>
              <a:rPr lang="es-ES" dirty="0" smtClean="0"/>
              <a:t> </a:t>
            </a:r>
            <a:r>
              <a:rPr lang="es-ES" dirty="0" err="1" smtClean="0"/>
              <a:t>by</a:t>
            </a:r>
            <a:r>
              <a:rPr lang="es-ES" dirty="0" smtClean="0"/>
              <a:t> </a:t>
            </a:r>
            <a:r>
              <a:rPr lang="es-ES" dirty="0" err="1" smtClean="0"/>
              <a:t>the</a:t>
            </a:r>
            <a:r>
              <a:rPr lang="es-ES" dirty="0" smtClean="0"/>
              <a:t> </a:t>
            </a:r>
            <a:r>
              <a:rPr lang="es-ES" dirty="0" err="1" smtClean="0"/>
              <a:t>customer</a:t>
            </a:r>
            <a:r>
              <a:rPr lang="es-ES" dirty="0" smtClean="0"/>
              <a:t>.</a:t>
            </a:r>
            <a:endParaRPr lang="es-ES" dirty="0"/>
          </a:p>
        </p:txBody>
      </p:sp>
    </p:spTree>
    <p:extLst>
      <p:ext uri="{BB962C8B-B14F-4D97-AF65-F5344CB8AC3E}">
        <p14:creationId xmlns:p14="http://schemas.microsoft.com/office/powerpoint/2010/main" val="2764543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FUTURE</a:t>
            </a:r>
            <a:endParaRPr lang="es-ES" dirty="0"/>
          </a:p>
        </p:txBody>
      </p:sp>
      <p:sp>
        <p:nvSpPr>
          <p:cNvPr id="3" name="Marcador de contenido 2"/>
          <p:cNvSpPr>
            <a:spLocks noGrp="1"/>
          </p:cNvSpPr>
          <p:nvPr>
            <p:ph idx="1"/>
          </p:nvPr>
        </p:nvSpPr>
        <p:spPr/>
        <p:txBody>
          <a:bodyPr>
            <a:normAutofit fontScale="85000" lnSpcReduction="20000"/>
          </a:bodyPr>
          <a:lstStyle/>
          <a:p>
            <a:r>
              <a:rPr lang="es-ES" dirty="0" smtClean="0"/>
              <a:t>Software </a:t>
            </a:r>
            <a:r>
              <a:rPr lang="es-ES" dirty="0" err="1" smtClean="0"/>
              <a:t>is</a:t>
            </a:r>
            <a:r>
              <a:rPr lang="es-ES" dirty="0" smtClean="0"/>
              <a:t> </a:t>
            </a:r>
            <a:r>
              <a:rPr lang="es-ES" dirty="0" err="1" smtClean="0"/>
              <a:t>the</a:t>
            </a:r>
            <a:r>
              <a:rPr lang="es-ES" dirty="0" smtClean="0"/>
              <a:t> </a:t>
            </a:r>
            <a:r>
              <a:rPr lang="es-ES" dirty="0" err="1" smtClean="0"/>
              <a:t>most</a:t>
            </a:r>
            <a:r>
              <a:rPr lang="es-ES" dirty="0" smtClean="0"/>
              <a:t> </a:t>
            </a:r>
            <a:r>
              <a:rPr lang="es-ES" dirty="0" err="1" smtClean="0"/>
              <a:t>important</a:t>
            </a:r>
            <a:r>
              <a:rPr lang="es-ES" dirty="0" smtClean="0"/>
              <a:t> </a:t>
            </a:r>
            <a:r>
              <a:rPr lang="es-ES" dirty="0" err="1" smtClean="0"/>
              <a:t>part</a:t>
            </a:r>
            <a:r>
              <a:rPr lang="es-ES" dirty="0" smtClean="0"/>
              <a:t> of </a:t>
            </a:r>
            <a:r>
              <a:rPr lang="es-ES" dirty="0" err="1" smtClean="0"/>
              <a:t>the</a:t>
            </a:r>
            <a:r>
              <a:rPr lang="es-ES" dirty="0" smtClean="0"/>
              <a:t> </a:t>
            </a:r>
            <a:r>
              <a:rPr lang="es-ES" dirty="0" err="1" smtClean="0"/>
              <a:t>Solution</a:t>
            </a:r>
            <a:r>
              <a:rPr lang="es-ES" dirty="0" smtClean="0"/>
              <a:t>.</a:t>
            </a:r>
          </a:p>
          <a:p>
            <a:r>
              <a:rPr lang="es-ES" dirty="0" err="1" smtClean="0"/>
              <a:t>Many</a:t>
            </a:r>
            <a:r>
              <a:rPr lang="es-ES" dirty="0" smtClean="0"/>
              <a:t> </a:t>
            </a:r>
            <a:r>
              <a:rPr lang="es-ES" dirty="0" err="1" smtClean="0"/>
              <a:t>Applications</a:t>
            </a:r>
            <a:r>
              <a:rPr lang="es-ES" dirty="0" smtClean="0"/>
              <a:t> </a:t>
            </a:r>
            <a:r>
              <a:rPr lang="es-ES" dirty="0" err="1" smtClean="0"/>
              <a:t>could</a:t>
            </a:r>
            <a:r>
              <a:rPr lang="es-ES" dirty="0" smtClean="0"/>
              <a:t> be </a:t>
            </a:r>
            <a:r>
              <a:rPr lang="es-ES" dirty="0" err="1" smtClean="0"/>
              <a:t>developed</a:t>
            </a:r>
            <a:r>
              <a:rPr lang="es-ES" dirty="0" smtClean="0"/>
              <a:t> </a:t>
            </a:r>
            <a:r>
              <a:rPr lang="es-ES" dirty="0" err="1" smtClean="0"/>
              <a:t>around</a:t>
            </a:r>
            <a:r>
              <a:rPr lang="es-ES" dirty="0" smtClean="0"/>
              <a:t> </a:t>
            </a:r>
            <a:r>
              <a:rPr lang="es-ES" dirty="0" err="1" smtClean="0"/>
              <a:t>IoT</a:t>
            </a:r>
            <a:r>
              <a:rPr lang="es-ES" dirty="0" smtClean="0"/>
              <a:t>, </a:t>
            </a:r>
            <a:r>
              <a:rPr lang="es-ES" dirty="0" err="1" smtClean="0"/>
              <a:t>we</a:t>
            </a:r>
            <a:r>
              <a:rPr lang="es-ES" dirty="0" smtClean="0"/>
              <a:t> are at </a:t>
            </a:r>
            <a:r>
              <a:rPr lang="es-ES" dirty="0" err="1" smtClean="0"/>
              <a:t>the</a:t>
            </a:r>
            <a:r>
              <a:rPr lang="es-ES" dirty="0" smtClean="0"/>
              <a:t> </a:t>
            </a:r>
            <a:r>
              <a:rPr lang="es-ES" dirty="0" err="1" smtClean="0"/>
              <a:t>beginning</a:t>
            </a:r>
            <a:r>
              <a:rPr lang="es-ES" dirty="0" smtClean="0"/>
              <a:t> of a new </a:t>
            </a:r>
            <a:r>
              <a:rPr lang="es-ES" dirty="0" err="1" smtClean="0"/>
              <a:t>business</a:t>
            </a:r>
            <a:r>
              <a:rPr lang="es-ES" dirty="0" smtClean="0"/>
              <a:t> sector</a:t>
            </a:r>
            <a:r>
              <a:rPr lang="es-ES" dirty="0" smtClean="0"/>
              <a:t>.</a:t>
            </a:r>
          </a:p>
          <a:p>
            <a:r>
              <a:rPr lang="es-ES" dirty="0" err="1" smtClean="0"/>
              <a:t>Products</a:t>
            </a:r>
            <a:r>
              <a:rPr lang="es-ES" dirty="0" smtClean="0"/>
              <a:t> as </a:t>
            </a:r>
            <a:r>
              <a:rPr lang="es-ES" dirty="0" err="1" smtClean="0"/>
              <a:t>Xively</a:t>
            </a:r>
            <a:r>
              <a:rPr lang="es-ES" dirty="0"/>
              <a:t> </a:t>
            </a:r>
            <a:r>
              <a:rPr lang="es-ES" dirty="0" err="1" smtClean="0"/>
              <a:t>from</a:t>
            </a:r>
            <a:r>
              <a:rPr lang="es-ES" dirty="0" smtClean="0"/>
              <a:t> </a:t>
            </a:r>
            <a:r>
              <a:rPr lang="es-ES" dirty="0" err="1" smtClean="0"/>
              <a:t>LogMeIn</a:t>
            </a:r>
            <a:r>
              <a:rPr lang="es-ES" dirty="0" smtClean="0"/>
              <a:t>, </a:t>
            </a:r>
            <a:r>
              <a:rPr lang="es-ES" dirty="0" err="1" smtClean="0"/>
              <a:t>ThingSpeak</a:t>
            </a:r>
            <a:r>
              <a:rPr lang="es-ES" dirty="0" smtClean="0"/>
              <a:t> </a:t>
            </a:r>
            <a:r>
              <a:rPr lang="es-ES" dirty="0" err="1" smtClean="0"/>
              <a:t>from</a:t>
            </a:r>
            <a:r>
              <a:rPr lang="es-ES" dirty="0" smtClean="0"/>
              <a:t> </a:t>
            </a:r>
            <a:r>
              <a:rPr lang="es-ES" dirty="0" err="1" smtClean="0"/>
              <a:t>Mathworks</a:t>
            </a:r>
            <a:r>
              <a:rPr lang="es-ES" dirty="0" smtClean="0"/>
              <a:t>, </a:t>
            </a:r>
            <a:r>
              <a:rPr lang="es-ES" dirty="0" err="1" smtClean="0"/>
              <a:t>Azure</a:t>
            </a:r>
            <a:r>
              <a:rPr lang="es-ES" dirty="0" smtClean="0"/>
              <a:t> </a:t>
            </a:r>
            <a:r>
              <a:rPr lang="es-ES" dirty="0" err="1" smtClean="0"/>
              <a:t>from</a:t>
            </a:r>
            <a:r>
              <a:rPr lang="es-ES" dirty="0" smtClean="0"/>
              <a:t> Microsoft are </a:t>
            </a:r>
            <a:r>
              <a:rPr lang="es-ES" dirty="0" err="1" smtClean="0"/>
              <a:t>good</a:t>
            </a:r>
            <a:r>
              <a:rPr lang="es-ES" dirty="0" smtClean="0"/>
              <a:t> </a:t>
            </a:r>
            <a:r>
              <a:rPr lang="es-ES" dirty="0" err="1" smtClean="0"/>
              <a:t>examples</a:t>
            </a:r>
            <a:r>
              <a:rPr lang="es-ES" dirty="0"/>
              <a:t>.</a:t>
            </a:r>
            <a:endParaRPr lang="es-ES" dirty="0" smtClean="0"/>
          </a:p>
          <a:p>
            <a:r>
              <a:rPr lang="es-ES" dirty="0" smtClean="0"/>
              <a:t>Hardware </a:t>
            </a:r>
            <a:r>
              <a:rPr lang="es-ES" dirty="0" err="1" smtClean="0"/>
              <a:t>will</a:t>
            </a:r>
            <a:r>
              <a:rPr lang="es-ES" dirty="0" smtClean="0"/>
              <a:t> </a:t>
            </a:r>
            <a:r>
              <a:rPr lang="es-ES" dirty="0" err="1" smtClean="0"/>
              <a:t>continue</a:t>
            </a:r>
            <a:r>
              <a:rPr lang="es-ES" dirty="0" smtClean="0"/>
              <a:t> to </a:t>
            </a:r>
            <a:r>
              <a:rPr lang="es-ES" dirty="0" err="1" smtClean="0"/>
              <a:t>integrate</a:t>
            </a:r>
            <a:r>
              <a:rPr lang="es-ES" dirty="0" smtClean="0"/>
              <a:t> more </a:t>
            </a:r>
            <a:r>
              <a:rPr lang="es-ES" dirty="0" err="1" smtClean="0"/>
              <a:t>parts</a:t>
            </a:r>
            <a:r>
              <a:rPr lang="es-ES" dirty="0" smtClean="0"/>
              <a:t> of </a:t>
            </a:r>
            <a:r>
              <a:rPr lang="es-ES" dirty="0" err="1" smtClean="0"/>
              <a:t>the</a:t>
            </a:r>
            <a:r>
              <a:rPr lang="es-ES" dirty="0" smtClean="0"/>
              <a:t> </a:t>
            </a:r>
            <a:r>
              <a:rPr lang="es-ES" dirty="0" err="1" smtClean="0"/>
              <a:t>Application</a:t>
            </a:r>
            <a:r>
              <a:rPr lang="es-ES" dirty="0" smtClean="0"/>
              <a:t>, </a:t>
            </a:r>
            <a:r>
              <a:rPr lang="es-ES" dirty="0" err="1" smtClean="0"/>
              <a:t>decreasing</a:t>
            </a:r>
            <a:r>
              <a:rPr lang="es-ES" dirty="0" smtClean="0"/>
              <a:t> </a:t>
            </a:r>
            <a:r>
              <a:rPr lang="es-ES" dirty="0" err="1" smtClean="0"/>
              <a:t>the</a:t>
            </a:r>
            <a:r>
              <a:rPr lang="es-ES" dirty="0" smtClean="0"/>
              <a:t> Price and </a:t>
            </a:r>
            <a:r>
              <a:rPr lang="es-ES" dirty="0" err="1" smtClean="0"/>
              <a:t>size</a:t>
            </a:r>
            <a:r>
              <a:rPr lang="es-ES" dirty="0" smtClean="0"/>
              <a:t> at </a:t>
            </a:r>
            <a:r>
              <a:rPr lang="es-ES" dirty="0" err="1" smtClean="0"/>
              <a:t>the</a:t>
            </a:r>
            <a:r>
              <a:rPr lang="es-ES" dirty="0" smtClean="0"/>
              <a:t> </a:t>
            </a:r>
            <a:r>
              <a:rPr lang="es-ES" dirty="0" err="1" smtClean="0"/>
              <a:t>same</a:t>
            </a:r>
            <a:r>
              <a:rPr lang="es-ES" dirty="0" smtClean="0"/>
              <a:t> time</a:t>
            </a:r>
            <a:r>
              <a:rPr lang="es-ES" dirty="0" smtClean="0"/>
              <a:t>.</a:t>
            </a:r>
            <a:endParaRPr lang="es-ES" dirty="0"/>
          </a:p>
          <a:p>
            <a:r>
              <a:rPr lang="es-ES" dirty="0" err="1" smtClean="0"/>
              <a:t>Sophisticated</a:t>
            </a:r>
            <a:r>
              <a:rPr lang="es-ES" dirty="0" smtClean="0"/>
              <a:t> </a:t>
            </a:r>
            <a:r>
              <a:rPr lang="es-ES" dirty="0" err="1" smtClean="0"/>
              <a:t>Wearables</a:t>
            </a:r>
            <a:r>
              <a:rPr lang="es-ES" dirty="0" smtClean="0"/>
              <a:t> </a:t>
            </a:r>
            <a:r>
              <a:rPr lang="es-ES" dirty="0" err="1" smtClean="0"/>
              <a:t>will</a:t>
            </a:r>
            <a:r>
              <a:rPr lang="es-ES" dirty="0" smtClean="0"/>
              <a:t> be </a:t>
            </a:r>
            <a:r>
              <a:rPr lang="es-ES" dirty="0" err="1" smtClean="0"/>
              <a:t>part</a:t>
            </a:r>
            <a:r>
              <a:rPr lang="es-ES" dirty="0" smtClean="0"/>
              <a:t> of </a:t>
            </a:r>
            <a:r>
              <a:rPr lang="es-ES" dirty="0" err="1" smtClean="0"/>
              <a:t>the</a:t>
            </a:r>
            <a:r>
              <a:rPr lang="es-ES" dirty="0" smtClean="0"/>
              <a:t> </a:t>
            </a:r>
            <a:r>
              <a:rPr lang="es-ES" dirty="0" err="1" smtClean="0"/>
              <a:t>Solution</a:t>
            </a:r>
            <a:r>
              <a:rPr lang="es-ES" dirty="0" smtClean="0"/>
              <a:t> in </a:t>
            </a:r>
            <a:r>
              <a:rPr lang="es-ES" dirty="0" err="1" smtClean="0"/>
              <a:t>the</a:t>
            </a:r>
            <a:r>
              <a:rPr lang="es-ES" dirty="0" smtClean="0"/>
              <a:t> </a:t>
            </a:r>
            <a:r>
              <a:rPr lang="es-ES" dirty="0" err="1" smtClean="0"/>
              <a:t>near</a:t>
            </a:r>
            <a:r>
              <a:rPr lang="es-ES" dirty="0" smtClean="0"/>
              <a:t> </a:t>
            </a:r>
            <a:r>
              <a:rPr lang="es-ES" dirty="0" err="1" smtClean="0"/>
              <a:t>future</a:t>
            </a:r>
            <a:r>
              <a:rPr lang="es-ES" dirty="0" smtClean="0"/>
              <a:t>.</a:t>
            </a:r>
          </a:p>
          <a:p>
            <a:r>
              <a:rPr lang="es-ES" dirty="0" err="1" smtClean="0"/>
              <a:t>Industry</a:t>
            </a:r>
            <a:r>
              <a:rPr lang="es-ES" dirty="0" smtClean="0"/>
              <a:t> </a:t>
            </a:r>
            <a:r>
              <a:rPr lang="es-ES" dirty="0" err="1" smtClean="0"/>
              <a:t>will</a:t>
            </a:r>
            <a:r>
              <a:rPr lang="es-ES" dirty="0" smtClean="0"/>
              <a:t> </a:t>
            </a:r>
            <a:r>
              <a:rPr lang="es-ES" dirty="0" err="1" smtClean="0"/>
              <a:t>take</a:t>
            </a:r>
            <a:r>
              <a:rPr lang="es-ES" dirty="0" smtClean="0"/>
              <a:t> </a:t>
            </a:r>
            <a:r>
              <a:rPr lang="es-ES" dirty="0" err="1" smtClean="0"/>
              <a:t>advantage</a:t>
            </a:r>
            <a:r>
              <a:rPr lang="es-ES" dirty="0" smtClean="0"/>
              <a:t> as </a:t>
            </a:r>
            <a:r>
              <a:rPr lang="es-ES" dirty="0" err="1" smtClean="0"/>
              <a:t>well</a:t>
            </a:r>
            <a:r>
              <a:rPr lang="es-ES" dirty="0" smtClean="0"/>
              <a:t>, </a:t>
            </a:r>
            <a:r>
              <a:rPr lang="es-ES" dirty="0" err="1" smtClean="0"/>
              <a:t>substituting</a:t>
            </a:r>
            <a:r>
              <a:rPr lang="es-ES" dirty="0" smtClean="0"/>
              <a:t> actual </a:t>
            </a:r>
            <a:r>
              <a:rPr lang="es-ES" dirty="0" err="1" smtClean="0"/>
              <a:t>solutions</a:t>
            </a:r>
            <a:r>
              <a:rPr lang="es-ES" dirty="0" smtClean="0"/>
              <a:t>.</a:t>
            </a:r>
            <a:endParaRPr lang="es-ES" dirty="0"/>
          </a:p>
        </p:txBody>
      </p:sp>
    </p:spTree>
    <p:extLst>
      <p:ext uri="{BB962C8B-B14F-4D97-AF65-F5344CB8AC3E}">
        <p14:creationId xmlns:p14="http://schemas.microsoft.com/office/powerpoint/2010/main" val="13611346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Thank</a:t>
            </a:r>
            <a:r>
              <a:rPr lang="es-ES" dirty="0" smtClean="0"/>
              <a:t> </a:t>
            </a:r>
            <a:r>
              <a:rPr lang="es-ES" dirty="0" err="1" smtClean="0"/>
              <a:t>You</a:t>
            </a:r>
            <a:r>
              <a:rPr lang="es-ES" dirty="0" smtClean="0"/>
              <a:t>!!!</a:t>
            </a:r>
            <a:endParaRPr lang="es-ES" dirty="0"/>
          </a:p>
        </p:txBody>
      </p:sp>
      <p:sp>
        <p:nvSpPr>
          <p:cNvPr id="3" name="Marcador de contenido 2"/>
          <p:cNvSpPr>
            <a:spLocks noGrp="1"/>
          </p:cNvSpPr>
          <p:nvPr>
            <p:ph idx="1"/>
          </p:nvPr>
        </p:nvSpPr>
        <p:spPr/>
        <p:txBody>
          <a:bodyPr/>
          <a:lstStyle/>
          <a:p>
            <a:r>
              <a:rPr lang="es-ES" dirty="0" err="1" smtClean="0">
                <a:hlinkClick r:id="rId2"/>
              </a:rPr>
              <a:t>Joaquin</a:t>
            </a:r>
            <a:r>
              <a:rPr lang="es-ES" dirty="0" smtClean="0">
                <a:hlinkClick r:id="rId2"/>
              </a:rPr>
              <a:t> Berenguer</a:t>
            </a:r>
          </a:p>
          <a:p>
            <a:r>
              <a:rPr lang="es-ES" dirty="0" smtClean="0">
                <a:hlinkClick r:id="rId2"/>
              </a:rPr>
              <a:t>joaquin@berentec.com</a:t>
            </a:r>
            <a:endParaRPr lang="es-ES" dirty="0" smtClean="0"/>
          </a:p>
          <a:p>
            <a:r>
              <a:rPr lang="es-ES" dirty="0" smtClean="0"/>
              <a:t>https://github.com/joaquinbb</a:t>
            </a:r>
            <a:endParaRPr lang="es-ES" dirty="0" smtClean="0"/>
          </a:p>
          <a:p>
            <a:r>
              <a:rPr lang="es-ES" dirty="0" smtClean="0"/>
              <a:t>607712474</a:t>
            </a:r>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028" y="78114"/>
            <a:ext cx="2777053" cy="1911967"/>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549" y="2249487"/>
            <a:ext cx="2811532" cy="1869669"/>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1036" y="1447454"/>
            <a:ext cx="2524843" cy="1893632"/>
          </a:xfrm>
          <a:prstGeom prst="rect">
            <a:avLst/>
          </a:prstGeom>
        </p:spPr>
      </p:pic>
    </p:spTree>
    <p:extLst>
      <p:ext uri="{BB962C8B-B14F-4D97-AF65-F5344CB8AC3E}">
        <p14:creationId xmlns:p14="http://schemas.microsoft.com/office/powerpoint/2010/main" val="3241417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Content</a:t>
            </a:r>
            <a:endParaRPr lang="es-ES" dirty="0"/>
          </a:p>
        </p:txBody>
      </p:sp>
      <p:sp>
        <p:nvSpPr>
          <p:cNvPr id="3" name="Marcador de contenido 2"/>
          <p:cNvSpPr>
            <a:spLocks noGrp="1"/>
          </p:cNvSpPr>
          <p:nvPr>
            <p:ph idx="1"/>
          </p:nvPr>
        </p:nvSpPr>
        <p:spPr/>
        <p:txBody>
          <a:bodyPr>
            <a:normAutofit fontScale="85000" lnSpcReduction="20000"/>
          </a:bodyPr>
          <a:lstStyle/>
          <a:p>
            <a:r>
              <a:rPr lang="es-ES" dirty="0" err="1" smtClean="0"/>
              <a:t>Environment</a:t>
            </a:r>
            <a:endParaRPr lang="es-ES" dirty="0" smtClean="0"/>
          </a:p>
          <a:p>
            <a:r>
              <a:rPr lang="es-ES" dirty="0" err="1" smtClean="0"/>
              <a:t>Architecture</a:t>
            </a:r>
            <a:endParaRPr lang="es-ES" dirty="0" smtClean="0"/>
          </a:p>
          <a:p>
            <a:r>
              <a:rPr lang="es-ES" dirty="0" smtClean="0"/>
              <a:t>Server </a:t>
            </a:r>
            <a:r>
              <a:rPr lang="es-ES" dirty="0" err="1" smtClean="0"/>
              <a:t>Functionality</a:t>
            </a:r>
            <a:endParaRPr lang="es-ES" dirty="0" smtClean="0"/>
          </a:p>
          <a:p>
            <a:r>
              <a:rPr lang="es-ES" dirty="0" smtClean="0"/>
              <a:t>Security</a:t>
            </a:r>
          </a:p>
          <a:p>
            <a:r>
              <a:rPr lang="es-ES" dirty="0" err="1" smtClean="0"/>
              <a:t>IoT</a:t>
            </a:r>
            <a:r>
              <a:rPr lang="es-ES" dirty="0" smtClean="0"/>
              <a:t> </a:t>
            </a:r>
            <a:r>
              <a:rPr lang="es-ES" dirty="0" err="1" smtClean="0"/>
              <a:t>Devices</a:t>
            </a:r>
            <a:endParaRPr lang="es-ES" dirty="0" smtClean="0"/>
          </a:p>
          <a:p>
            <a:r>
              <a:rPr lang="es-ES" dirty="0" smtClean="0"/>
              <a:t>Mobile and Desktop </a:t>
            </a:r>
            <a:r>
              <a:rPr lang="es-ES" dirty="0" err="1" smtClean="0"/>
              <a:t>Devices</a:t>
            </a:r>
            <a:endParaRPr lang="es-ES" dirty="0" smtClean="0"/>
          </a:p>
          <a:p>
            <a:r>
              <a:rPr lang="es-ES" dirty="0" err="1" smtClean="0"/>
              <a:t>Alarms</a:t>
            </a:r>
            <a:r>
              <a:rPr lang="es-ES" dirty="0" smtClean="0"/>
              <a:t>, </a:t>
            </a:r>
            <a:r>
              <a:rPr lang="es-ES" dirty="0" err="1" smtClean="0"/>
              <a:t>Sensors</a:t>
            </a:r>
            <a:r>
              <a:rPr lang="es-ES" dirty="0" smtClean="0"/>
              <a:t>, </a:t>
            </a:r>
            <a:r>
              <a:rPr lang="es-ES" dirty="0" err="1" smtClean="0"/>
              <a:t>Actuators</a:t>
            </a:r>
            <a:endParaRPr lang="es-ES" dirty="0" smtClean="0"/>
          </a:p>
          <a:p>
            <a:r>
              <a:rPr lang="es-ES" dirty="0" err="1" smtClean="0"/>
              <a:t>Future</a:t>
            </a:r>
            <a:endParaRPr lang="es-ES" dirty="0" smtClean="0"/>
          </a:p>
          <a:p>
            <a:endParaRPr lang="es-ES" dirty="0"/>
          </a:p>
        </p:txBody>
      </p:sp>
    </p:spTree>
    <p:extLst>
      <p:ext uri="{BB962C8B-B14F-4D97-AF65-F5344CB8AC3E}">
        <p14:creationId xmlns:p14="http://schemas.microsoft.com/office/powerpoint/2010/main" val="17367845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endParaRPr lang="es-ES"/>
          </a:p>
        </p:txBody>
      </p:sp>
    </p:spTree>
    <p:extLst>
      <p:ext uri="{BB962C8B-B14F-4D97-AF65-F5344CB8AC3E}">
        <p14:creationId xmlns:p14="http://schemas.microsoft.com/office/powerpoint/2010/main" val="2171265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49063"/>
            <a:ext cx="9905998" cy="1478570"/>
          </a:xfrm>
        </p:spPr>
        <p:txBody>
          <a:bodyPr/>
          <a:lstStyle/>
          <a:p>
            <a:r>
              <a:rPr lang="es-ES" dirty="0" smtClean="0"/>
              <a:t>PYTHON ENVIRONMENT : WINDOWS </a:t>
            </a:r>
            <a:r>
              <a:rPr lang="es-ES" dirty="0" err="1" smtClean="0"/>
              <a:t>or</a:t>
            </a:r>
            <a:r>
              <a:rPr lang="es-ES" dirty="0" smtClean="0"/>
              <a:t> Linux</a:t>
            </a:r>
            <a:endParaRPr lang="es-ES" dirty="0"/>
          </a:p>
        </p:txBody>
      </p:sp>
      <p:sp>
        <p:nvSpPr>
          <p:cNvPr id="3" name="Marcador de contenido 2"/>
          <p:cNvSpPr>
            <a:spLocks noGrp="1"/>
          </p:cNvSpPr>
          <p:nvPr>
            <p:ph idx="1"/>
          </p:nvPr>
        </p:nvSpPr>
        <p:spPr>
          <a:xfrm>
            <a:off x="1141412" y="1810326"/>
            <a:ext cx="9905999" cy="4174837"/>
          </a:xfrm>
        </p:spPr>
        <p:txBody>
          <a:bodyPr>
            <a:normAutofit/>
          </a:bodyPr>
          <a:lstStyle/>
          <a:p>
            <a:r>
              <a:rPr lang="es-ES" dirty="0" smtClean="0"/>
              <a:t>Python 3.5.1 </a:t>
            </a:r>
          </a:p>
          <a:p>
            <a:r>
              <a:rPr lang="es-ES" dirty="0" smtClean="0"/>
              <a:t>Standard </a:t>
            </a:r>
            <a:r>
              <a:rPr lang="es-ES" dirty="0" err="1" smtClean="0"/>
              <a:t>Libs</a:t>
            </a:r>
            <a:r>
              <a:rPr lang="es-ES" dirty="0" smtClean="0"/>
              <a:t> </a:t>
            </a:r>
            <a:r>
              <a:rPr lang="es-ES" dirty="0"/>
              <a:t>: os, </a:t>
            </a:r>
            <a:r>
              <a:rPr lang="es-ES" dirty="0" err="1" smtClean="0"/>
              <a:t>sys</a:t>
            </a:r>
            <a:r>
              <a:rPr lang="es-ES" dirty="0" smtClean="0"/>
              <a:t>, </a:t>
            </a:r>
            <a:r>
              <a:rPr lang="es-ES" dirty="0" err="1" smtClean="0"/>
              <a:t>tkinter</a:t>
            </a:r>
            <a:r>
              <a:rPr lang="es-ES" dirty="0" smtClean="0"/>
              <a:t>, </a:t>
            </a:r>
            <a:r>
              <a:rPr lang="es-ES" dirty="0" err="1" smtClean="0"/>
              <a:t>hashlib</a:t>
            </a:r>
            <a:r>
              <a:rPr lang="es-ES" dirty="0" smtClean="0"/>
              <a:t>, serial</a:t>
            </a:r>
            <a:r>
              <a:rPr lang="es-ES" dirty="0"/>
              <a:t>, </a:t>
            </a:r>
            <a:r>
              <a:rPr lang="es-ES" dirty="0" smtClean="0"/>
              <a:t>time, </a:t>
            </a:r>
            <a:r>
              <a:rPr lang="es-ES" dirty="0" err="1" smtClean="0"/>
              <a:t>datetime</a:t>
            </a:r>
            <a:r>
              <a:rPr lang="es-ES" dirty="0"/>
              <a:t>, </a:t>
            </a:r>
            <a:r>
              <a:rPr lang="es-ES" dirty="0" err="1" smtClean="0"/>
              <a:t>signal</a:t>
            </a:r>
            <a:r>
              <a:rPr lang="es-ES" dirty="0"/>
              <a:t>, socket, </a:t>
            </a:r>
            <a:r>
              <a:rPr lang="es-ES" dirty="0" err="1" smtClean="0"/>
              <a:t>random</a:t>
            </a:r>
            <a:r>
              <a:rPr lang="es-ES" dirty="0"/>
              <a:t>, </a:t>
            </a:r>
            <a:r>
              <a:rPr lang="es-ES" dirty="0" err="1" smtClean="0"/>
              <a:t>threading</a:t>
            </a:r>
            <a:r>
              <a:rPr lang="es-ES" dirty="0"/>
              <a:t>, </a:t>
            </a:r>
            <a:r>
              <a:rPr lang="es-ES" dirty="0" err="1" smtClean="0"/>
              <a:t>queue</a:t>
            </a:r>
            <a:r>
              <a:rPr lang="es-ES" dirty="0"/>
              <a:t>, </a:t>
            </a:r>
            <a:r>
              <a:rPr lang="es-ES" dirty="0" err="1" smtClean="0"/>
              <a:t>sched</a:t>
            </a:r>
            <a:r>
              <a:rPr lang="es-ES" dirty="0" smtClean="0"/>
              <a:t>, </a:t>
            </a:r>
            <a:r>
              <a:rPr lang="es-ES" dirty="0" smtClean="0"/>
              <a:t>socket.io-</a:t>
            </a:r>
            <a:r>
              <a:rPr lang="es-ES" dirty="0" err="1" smtClean="0"/>
              <a:t>client</a:t>
            </a:r>
            <a:r>
              <a:rPr lang="es-ES" dirty="0" smtClean="0"/>
              <a:t>, </a:t>
            </a:r>
            <a:r>
              <a:rPr lang="es-ES" dirty="0" err="1" smtClean="0"/>
              <a:t>flask</a:t>
            </a:r>
            <a:r>
              <a:rPr lang="es-ES" dirty="0" smtClean="0"/>
              <a:t>, flask-socket.io</a:t>
            </a:r>
            <a:r>
              <a:rPr lang="es-ES" dirty="0" smtClean="0"/>
              <a:t> </a:t>
            </a:r>
            <a:endParaRPr lang="es-ES" dirty="0" smtClean="0"/>
          </a:p>
          <a:p>
            <a:r>
              <a:rPr lang="es-ES" dirty="0" err="1" smtClean="0"/>
              <a:t>MySQL</a:t>
            </a:r>
            <a:r>
              <a:rPr lang="es-ES" dirty="0" smtClean="0"/>
              <a:t> </a:t>
            </a:r>
            <a:r>
              <a:rPr lang="es-ES" dirty="0" err="1" smtClean="0"/>
              <a:t>Lib</a:t>
            </a:r>
            <a:r>
              <a:rPr lang="es-ES" dirty="0" smtClean="0"/>
              <a:t> </a:t>
            </a:r>
            <a:r>
              <a:rPr lang="es-ES" dirty="0"/>
              <a:t>: </a:t>
            </a:r>
            <a:r>
              <a:rPr lang="es-ES" dirty="0" err="1" smtClean="0"/>
              <a:t>mysql.connector</a:t>
            </a:r>
            <a:r>
              <a:rPr lang="es-ES" dirty="0" smtClean="0"/>
              <a:t> (mysql-connector-python-2.1.3.zip) (</a:t>
            </a:r>
            <a:r>
              <a:rPr lang="es-ES" sz="1600" b="1" dirty="0" err="1"/>
              <a:t>Platform</a:t>
            </a:r>
            <a:r>
              <a:rPr lang="es-ES" sz="1600" b="1" dirty="0"/>
              <a:t> </a:t>
            </a:r>
            <a:r>
              <a:rPr lang="es-ES" sz="1600" b="1" dirty="0" err="1"/>
              <a:t>Independent</a:t>
            </a:r>
            <a:r>
              <a:rPr lang="es-ES" sz="1600" b="1" dirty="0"/>
              <a:t> (</a:t>
            </a:r>
            <a:r>
              <a:rPr lang="es-ES" sz="1600" b="1" dirty="0" err="1"/>
              <a:t>Architecture</a:t>
            </a:r>
            <a:r>
              <a:rPr lang="es-ES" sz="1600" b="1" dirty="0"/>
              <a:t> </a:t>
            </a:r>
            <a:r>
              <a:rPr lang="es-ES" sz="1600" b="1" dirty="0" err="1"/>
              <a:t>Independent</a:t>
            </a:r>
            <a:r>
              <a:rPr lang="es-ES" sz="1600" b="1" dirty="0"/>
              <a:t>), ZIP </a:t>
            </a:r>
            <a:r>
              <a:rPr lang="es-ES" sz="1600" b="1" dirty="0" smtClean="0"/>
              <a:t>Archive, ver 2.1.3) to use Python 3.5.1, </a:t>
            </a:r>
            <a:r>
              <a:rPr lang="es-ES" sz="1600" b="1" dirty="0" err="1" smtClean="0"/>
              <a:t>only</a:t>
            </a:r>
            <a:r>
              <a:rPr lang="es-ES" sz="1600" b="1" dirty="0" smtClean="0"/>
              <a:t> 3.4 </a:t>
            </a:r>
            <a:r>
              <a:rPr lang="es-ES" sz="1600" b="1" dirty="0" err="1" smtClean="0"/>
              <a:t>available</a:t>
            </a:r>
            <a:r>
              <a:rPr lang="es-ES" sz="1600" b="1" dirty="0" smtClean="0"/>
              <a:t> as per </a:t>
            </a:r>
            <a:r>
              <a:rPr lang="es-ES" sz="1600" b="1" dirty="0" err="1" smtClean="0"/>
              <a:t>today</a:t>
            </a:r>
            <a:r>
              <a:rPr lang="es-ES" sz="1600" b="1" dirty="0"/>
              <a:t>.) (AT : http://dev.mysql.com/downloads/connector/python</a:t>
            </a:r>
            <a:r>
              <a:rPr lang="es-ES" sz="1600" b="1" dirty="0" smtClean="0"/>
              <a:t>/)</a:t>
            </a:r>
            <a:endParaRPr lang="es-ES" sz="1600" dirty="0" smtClean="0"/>
          </a:p>
          <a:p>
            <a:r>
              <a:rPr lang="es-ES" dirty="0" err="1" smtClean="0"/>
              <a:t>Pure</a:t>
            </a:r>
            <a:r>
              <a:rPr lang="es-ES" dirty="0" smtClean="0"/>
              <a:t> Python Personal </a:t>
            </a:r>
            <a:r>
              <a:rPr lang="es-ES" dirty="0" err="1" smtClean="0"/>
              <a:t>Libs</a:t>
            </a:r>
            <a:r>
              <a:rPr lang="es-ES" dirty="0" smtClean="0"/>
              <a:t> : MyFunc16 (</a:t>
            </a:r>
            <a:r>
              <a:rPr lang="es-ES" dirty="0" err="1" smtClean="0"/>
              <a:t>mysql</a:t>
            </a:r>
            <a:r>
              <a:rPr lang="es-ES" dirty="0" smtClean="0"/>
              <a:t> </a:t>
            </a:r>
            <a:r>
              <a:rPr lang="es-ES" dirty="0" err="1" smtClean="0"/>
              <a:t>functions</a:t>
            </a:r>
            <a:r>
              <a:rPr lang="es-ES" dirty="0" smtClean="0"/>
              <a:t>), </a:t>
            </a:r>
            <a:r>
              <a:rPr lang="es-ES" dirty="0" err="1" smtClean="0"/>
              <a:t>MyConfig</a:t>
            </a:r>
            <a:r>
              <a:rPr lang="es-ES" dirty="0" smtClean="0"/>
              <a:t> (</a:t>
            </a:r>
            <a:r>
              <a:rPr lang="es-ES" dirty="0" err="1" smtClean="0"/>
              <a:t>system</a:t>
            </a:r>
            <a:r>
              <a:rPr lang="es-ES" dirty="0" smtClean="0"/>
              <a:t> </a:t>
            </a:r>
            <a:r>
              <a:rPr lang="es-ES" dirty="0" err="1" smtClean="0"/>
              <a:t>config</a:t>
            </a:r>
            <a:r>
              <a:rPr lang="es-ES" dirty="0" smtClean="0"/>
              <a:t>), ChimoFunc16 (general </a:t>
            </a:r>
            <a:r>
              <a:rPr lang="es-ES" dirty="0" err="1" smtClean="0"/>
              <a:t>functions</a:t>
            </a:r>
            <a:r>
              <a:rPr lang="es-ES" dirty="0" smtClean="0"/>
              <a:t>), USBFunc16 (USB </a:t>
            </a:r>
            <a:r>
              <a:rPr lang="es-ES" dirty="0" err="1" smtClean="0"/>
              <a:t>Messaging</a:t>
            </a:r>
            <a:r>
              <a:rPr lang="es-ES" dirty="0" smtClean="0"/>
              <a:t>).</a:t>
            </a:r>
            <a:endParaRPr lang="es-ES" dirty="0"/>
          </a:p>
        </p:txBody>
      </p:sp>
    </p:spTree>
    <p:extLst>
      <p:ext uri="{BB962C8B-B14F-4D97-AF65-F5344CB8AC3E}">
        <p14:creationId xmlns:p14="http://schemas.microsoft.com/office/powerpoint/2010/main" val="1131591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157199"/>
            <a:ext cx="9905998" cy="419450"/>
          </a:xfrm>
        </p:spPr>
        <p:txBody>
          <a:bodyPr>
            <a:normAutofit fontScale="90000"/>
          </a:bodyPr>
          <a:lstStyle/>
          <a:p>
            <a:r>
              <a:rPr lang="es-ES" dirty="0" err="1" smtClean="0"/>
              <a:t>Aquitecture</a:t>
            </a: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861" y="687831"/>
            <a:ext cx="1271606" cy="866031"/>
          </a:xfrm>
          <a:prstGeom prst="rect">
            <a:avLst/>
          </a:prstGeom>
        </p:spPr>
      </p:pic>
      <p:pic>
        <p:nvPicPr>
          <p:cNvPr id="6" name="Imagen 5"/>
          <p:cNvPicPr>
            <a:picLocks noChangeAspect="1"/>
          </p:cNvPicPr>
          <p:nvPr/>
        </p:nvPicPr>
        <p:blipFill>
          <a:blip r:embed="rId3"/>
          <a:stretch>
            <a:fillRect/>
          </a:stretch>
        </p:blipFill>
        <p:spPr>
          <a:xfrm>
            <a:off x="3971002" y="429742"/>
            <a:ext cx="1096276" cy="1096276"/>
          </a:xfrm>
          <a:prstGeom prst="rect">
            <a:avLst/>
          </a:prstGeom>
        </p:spPr>
      </p:pic>
      <p:pic>
        <p:nvPicPr>
          <p:cNvPr id="1028" name="Picture 4" descr="http://s.tmocache.com/content/dam/tmo/en-p/cell-phones/apple-iphone-6s-plus/rose-gold/stills/browse-apple-iphone-6s-plus-rose-gold.jpg/_jcr_content/renditions/cq5dam.web.280.280.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365" y="496908"/>
            <a:ext cx="1060742" cy="10569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ore.storeimages.cdn-apple.com/4973/as-images.apple.com/is/image/AppleInc/aos/published/images/i/pa/ipad/air/ipad-air-witb-gray-cel-201410_GEO_US?wid=366&amp;hei=519&amp;fmt=jpeg&amp;qlt=95&amp;op_sharpen=0&amp;resMode=bicub&amp;op_usm=0.5,0.5,0,0&amp;iccEmbed=0&amp;layer=comp&amp;.v=Fzsl_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9989" y="366924"/>
            <a:ext cx="1159381" cy="164404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6"/>
          <a:stretch>
            <a:fillRect/>
          </a:stretch>
        </p:blipFill>
        <p:spPr>
          <a:xfrm>
            <a:off x="8636571" y="1591688"/>
            <a:ext cx="1415363" cy="838554"/>
          </a:xfrm>
          <a:prstGeom prst="rect">
            <a:avLst/>
          </a:prstGeom>
        </p:spPr>
      </p:pic>
      <p:pic>
        <p:nvPicPr>
          <p:cNvPr id="11" name="Imagen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3326" y="5713429"/>
            <a:ext cx="1420557" cy="934716"/>
          </a:xfrm>
          <a:prstGeom prst="rect">
            <a:avLst/>
          </a:prstGeom>
        </p:spPr>
      </p:pic>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6564" y="5745840"/>
            <a:ext cx="1373631" cy="915181"/>
          </a:xfrm>
          <a:prstGeom prst="rect">
            <a:avLst/>
          </a:prstGeom>
        </p:spPr>
      </p:pic>
      <p:pic>
        <p:nvPicPr>
          <p:cNvPr id="13" name="Imagen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2837" y="5196953"/>
            <a:ext cx="1506525" cy="1506525"/>
          </a:xfrm>
          <a:prstGeom prst="rect">
            <a:avLst/>
          </a:prstGeom>
        </p:spPr>
      </p:pic>
      <p:pic>
        <p:nvPicPr>
          <p:cNvPr id="14" name="Imagen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5925" y="5791910"/>
            <a:ext cx="1160308" cy="869111"/>
          </a:xfrm>
          <a:prstGeom prst="rect">
            <a:avLst/>
          </a:prstGeom>
        </p:spPr>
      </p:pic>
      <p:pic>
        <p:nvPicPr>
          <p:cNvPr id="15" name="Picture 5" descr="EaspBerryPiZero.jpg"/>
          <p:cNvPicPr>
            <a:picLocks noChangeAspect="1"/>
          </p:cNvPicPr>
          <p:nvPr/>
        </p:nvPicPr>
        <p:blipFill>
          <a:blip r:embed="rId11"/>
          <a:stretch>
            <a:fillRect/>
          </a:stretch>
        </p:blipFill>
        <p:spPr>
          <a:xfrm>
            <a:off x="7608388" y="5490154"/>
            <a:ext cx="1616654" cy="1213324"/>
          </a:xfrm>
          <a:prstGeom prst="rect">
            <a:avLst/>
          </a:prstGeom>
        </p:spPr>
      </p:pic>
      <p:sp>
        <p:nvSpPr>
          <p:cNvPr id="9" name="Rectángulo 8"/>
          <p:cNvSpPr/>
          <p:nvPr/>
        </p:nvSpPr>
        <p:spPr>
          <a:xfrm>
            <a:off x="2330553" y="4050862"/>
            <a:ext cx="6071287" cy="637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IoT</a:t>
            </a:r>
            <a:r>
              <a:rPr lang="es-ES" dirty="0" smtClean="0"/>
              <a:t> </a:t>
            </a:r>
            <a:r>
              <a:rPr lang="es-ES" dirty="0" smtClean="0"/>
              <a:t>Server</a:t>
            </a:r>
            <a:endParaRPr lang="es-ES" dirty="0"/>
          </a:p>
        </p:txBody>
      </p:sp>
      <p:sp>
        <p:nvSpPr>
          <p:cNvPr id="17" name="Rectángulo 16"/>
          <p:cNvSpPr/>
          <p:nvPr/>
        </p:nvSpPr>
        <p:spPr>
          <a:xfrm>
            <a:off x="2330553" y="2812634"/>
            <a:ext cx="6071287" cy="637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Flask</a:t>
            </a:r>
            <a:r>
              <a:rPr lang="es-ES" dirty="0" smtClean="0"/>
              <a:t> + </a:t>
            </a:r>
            <a:r>
              <a:rPr lang="es-ES" dirty="0" err="1" smtClean="0"/>
              <a:t>SocketIO</a:t>
            </a:r>
            <a:endParaRPr lang="es-ES" dirty="0"/>
          </a:p>
        </p:txBody>
      </p:sp>
      <p:sp>
        <p:nvSpPr>
          <p:cNvPr id="10" name="Flecha arriba y abajo 9"/>
          <p:cNvSpPr/>
          <p:nvPr/>
        </p:nvSpPr>
        <p:spPr>
          <a:xfrm>
            <a:off x="3769956" y="3457740"/>
            <a:ext cx="268108" cy="593122"/>
          </a:xfrm>
          <a:prstGeom prst="up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Flecha arriba y abajo 18"/>
          <p:cNvSpPr/>
          <p:nvPr/>
        </p:nvSpPr>
        <p:spPr>
          <a:xfrm>
            <a:off x="4699897" y="3457740"/>
            <a:ext cx="268108" cy="593122"/>
          </a:xfrm>
          <a:prstGeom prst="up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rriba y abajo 19"/>
          <p:cNvSpPr/>
          <p:nvPr/>
        </p:nvSpPr>
        <p:spPr>
          <a:xfrm>
            <a:off x="5635720" y="3450257"/>
            <a:ext cx="268108" cy="593122"/>
          </a:xfrm>
          <a:prstGeom prst="up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rriba y abajo 20"/>
          <p:cNvSpPr/>
          <p:nvPr/>
        </p:nvSpPr>
        <p:spPr>
          <a:xfrm>
            <a:off x="6448124" y="3450257"/>
            <a:ext cx="268108" cy="593122"/>
          </a:xfrm>
          <a:prstGeom prst="up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Nube 15"/>
          <p:cNvSpPr/>
          <p:nvPr/>
        </p:nvSpPr>
        <p:spPr>
          <a:xfrm>
            <a:off x="3663647" y="1778355"/>
            <a:ext cx="2960536" cy="914400"/>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Nube 22"/>
          <p:cNvSpPr/>
          <p:nvPr/>
        </p:nvSpPr>
        <p:spPr>
          <a:xfrm>
            <a:off x="3663647" y="4875489"/>
            <a:ext cx="3675843" cy="729417"/>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 name="Conector recto de flecha 21"/>
          <p:cNvCxnSpPr/>
          <p:nvPr/>
        </p:nvCxnSpPr>
        <p:spPr>
          <a:xfrm flipV="1">
            <a:off x="2174409" y="5379308"/>
            <a:ext cx="1595547" cy="33412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12" idx="0"/>
          </p:cNvCxnSpPr>
          <p:nvPr/>
        </p:nvCxnSpPr>
        <p:spPr>
          <a:xfrm flipV="1">
            <a:off x="3753380" y="5546369"/>
            <a:ext cx="612674" cy="19947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14" idx="0"/>
          </p:cNvCxnSpPr>
          <p:nvPr/>
        </p:nvCxnSpPr>
        <p:spPr>
          <a:xfrm flipH="1" flipV="1">
            <a:off x="5910454" y="5575639"/>
            <a:ext cx="225625" cy="21627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flipH="1" flipV="1">
            <a:off x="6936686" y="5388636"/>
            <a:ext cx="688631" cy="29513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p:nvPr/>
        </p:nvCxnSpPr>
        <p:spPr>
          <a:xfrm flipH="1" flipV="1">
            <a:off x="7264073" y="5101514"/>
            <a:ext cx="2498764" cy="24770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Flecha arriba y abajo 36"/>
          <p:cNvSpPr/>
          <p:nvPr/>
        </p:nvSpPr>
        <p:spPr>
          <a:xfrm>
            <a:off x="5489440" y="4636501"/>
            <a:ext cx="268108" cy="292239"/>
          </a:xfrm>
          <a:prstGeom prst="up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8" name="Conector recto de flecha 37"/>
          <p:cNvCxnSpPr/>
          <p:nvPr/>
        </p:nvCxnSpPr>
        <p:spPr>
          <a:xfrm flipH="1" flipV="1">
            <a:off x="2568514" y="1553862"/>
            <a:ext cx="1201442" cy="57276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flipH="1" flipV="1">
            <a:off x="4426854" y="1512181"/>
            <a:ext cx="268585" cy="32324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flipV="1">
            <a:off x="6023266" y="1567966"/>
            <a:ext cx="210375" cy="238233"/>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p:nvPr/>
        </p:nvCxnSpPr>
        <p:spPr>
          <a:xfrm flipV="1">
            <a:off x="6462523" y="1709236"/>
            <a:ext cx="509269" cy="25308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a:off x="6606075" y="2281007"/>
            <a:ext cx="2030496" cy="425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Flecha arriba y abajo 47"/>
          <p:cNvSpPr/>
          <p:nvPr/>
        </p:nvSpPr>
        <p:spPr>
          <a:xfrm>
            <a:off x="5098088" y="2573013"/>
            <a:ext cx="268108" cy="292239"/>
          </a:xfrm>
          <a:prstGeom prst="up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p:cNvSpPr txBox="1"/>
          <p:nvPr/>
        </p:nvSpPr>
        <p:spPr>
          <a:xfrm>
            <a:off x="8995657" y="304395"/>
            <a:ext cx="2906565" cy="923330"/>
          </a:xfrm>
          <a:prstGeom prst="rect">
            <a:avLst/>
          </a:prstGeom>
          <a:noFill/>
        </p:spPr>
        <p:txBody>
          <a:bodyPr wrap="none" rtlCol="0">
            <a:spAutoFit/>
          </a:bodyPr>
          <a:lstStyle/>
          <a:p>
            <a:r>
              <a:rPr lang="es-ES" dirty="0" err="1" smtClean="0"/>
              <a:t>This</a:t>
            </a:r>
            <a:r>
              <a:rPr lang="es-ES" dirty="0" smtClean="0"/>
              <a:t> </a:t>
            </a:r>
            <a:r>
              <a:rPr lang="es-ES" dirty="0" err="1" smtClean="0"/>
              <a:t>is</a:t>
            </a:r>
            <a:r>
              <a:rPr lang="es-ES" dirty="0" smtClean="0"/>
              <a:t> </a:t>
            </a:r>
            <a:r>
              <a:rPr lang="es-ES" dirty="0" err="1" smtClean="0"/>
              <a:t>not</a:t>
            </a:r>
            <a:r>
              <a:rPr lang="es-ES" dirty="0" smtClean="0"/>
              <a:t> a </a:t>
            </a:r>
            <a:r>
              <a:rPr lang="es-ES" dirty="0" err="1" smtClean="0"/>
              <a:t>PaaS</a:t>
            </a:r>
            <a:endParaRPr lang="es-ES" dirty="0" smtClean="0"/>
          </a:p>
          <a:p>
            <a:r>
              <a:rPr lang="es-ES" dirty="0" err="1" smtClean="0"/>
              <a:t>Like</a:t>
            </a:r>
            <a:r>
              <a:rPr lang="es-ES" dirty="0" smtClean="0"/>
              <a:t> </a:t>
            </a:r>
            <a:r>
              <a:rPr lang="es-ES" dirty="0" err="1" smtClean="0"/>
              <a:t>Xively</a:t>
            </a:r>
            <a:r>
              <a:rPr lang="es-ES" dirty="0" smtClean="0"/>
              <a:t> (</a:t>
            </a:r>
            <a:r>
              <a:rPr lang="es-ES" dirty="0" err="1" smtClean="0"/>
              <a:t>LogMeIn</a:t>
            </a:r>
            <a:r>
              <a:rPr lang="es-ES" dirty="0"/>
              <a:t> </a:t>
            </a:r>
            <a:endParaRPr lang="es-ES" dirty="0" smtClean="0"/>
          </a:p>
          <a:p>
            <a:r>
              <a:rPr lang="es-ES" dirty="0" err="1" smtClean="0"/>
              <a:t>or</a:t>
            </a:r>
            <a:r>
              <a:rPr lang="es-ES" dirty="0" smtClean="0"/>
              <a:t> </a:t>
            </a:r>
            <a:r>
              <a:rPr lang="es-ES" dirty="0" err="1" smtClean="0"/>
              <a:t>ThingSpeak</a:t>
            </a:r>
            <a:r>
              <a:rPr lang="es-ES" dirty="0" smtClean="0"/>
              <a:t> (</a:t>
            </a:r>
            <a:r>
              <a:rPr lang="es-ES" dirty="0" err="1" smtClean="0"/>
              <a:t>Mathworks</a:t>
            </a:r>
            <a:r>
              <a:rPr lang="es-ES" dirty="0" smtClean="0"/>
              <a:t>)!!! </a:t>
            </a:r>
            <a:endParaRPr lang="es-ES" dirty="0"/>
          </a:p>
        </p:txBody>
      </p:sp>
      <p:pic>
        <p:nvPicPr>
          <p:cNvPr id="3" name="Imagen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88965" y="2865252"/>
            <a:ext cx="1771249" cy="1771249"/>
          </a:xfrm>
          <a:prstGeom prst="rect">
            <a:avLst/>
          </a:prstGeom>
        </p:spPr>
      </p:pic>
      <p:sp>
        <p:nvSpPr>
          <p:cNvPr id="36" name="Flecha arriba y abajo 35"/>
          <p:cNvSpPr/>
          <p:nvPr/>
        </p:nvSpPr>
        <p:spPr>
          <a:xfrm rot="5400000">
            <a:off x="8606335" y="2761129"/>
            <a:ext cx="378133" cy="787125"/>
          </a:xfrm>
          <a:prstGeom prst="up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Flecha arriba y abajo 38"/>
          <p:cNvSpPr/>
          <p:nvPr/>
        </p:nvSpPr>
        <p:spPr>
          <a:xfrm rot="5400000">
            <a:off x="8606335" y="3885934"/>
            <a:ext cx="378133" cy="787125"/>
          </a:xfrm>
          <a:prstGeom prst="up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10894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4894" y="132486"/>
            <a:ext cx="9905998" cy="790152"/>
          </a:xfrm>
        </p:spPr>
        <p:txBody>
          <a:bodyPr/>
          <a:lstStyle/>
          <a:p>
            <a:r>
              <a:rPr lang="es-ES" dirty="0" smtClean="0"/>
              <a:t>FLASK + SOCKET-IO App.</a:t>
            </a:r>
            <a:endParaRPr lang="es-ES" dirty="0"/>
          </a:p>
        </p:txBody>
      </p:sp>
      <p:sp>
        <p:nvSpPr>
          <p:cNvPr id="3" name="Marcador de contenido 2"/>
          <p:cNvSpPr>
            <a:spLocks noGrp="1"/>
          </p:cNvSpPr>
          <p:nvPr>
            <p:ph idx="1"/>
          </p:nvPr>
        </p:nvSpPr>
        <p:spPr>
          <a:xfrm>
            <a:off x="861325" y="849054"/>
            <a:ext cx="9905999" cy="3541714"/>
          </a:xfrm>
        </p:spPr>
        <p:txBody>
          <a:bodyPr/>
          <a:lstStyle/>
          <a:p>
            <a:r>
              <a:rPr lang="es-ES" dirty="0" err="1" smtClean="0"/>
              <a:t>FrontEnd</a:t>
            </a:r>
            <a:r>
              <a:rPr lang="es-ES" dirty="0" smtClean="0"/>
              <a:t> App. To show </a:t>
            </a:r>
            <a:r>
              <a:rPr lang="es-ES" dirty="0" err="1" smtClean="0"/>
              <a:t>the</a:t>
            </a:r>
            <a:r>
              <a:rPr lang="es-ES" dirty="0" smtClean="0"/>
              <a:t> Server </a:t>
            </a:r>
            <a:r>
              <a:rPr lang="es-ES" dirty="0" err="1" smtClean="0"/>
              <a:t>Functionality</a:t>
            </a:r>
            <a:endParaRPr lang="es-ES" dirty="0" smtClean="0"/>
          </a:p>
          <a:p>
            <a:r>
              <a:rPr lang="es-ES" dirty="0" err="1" smtClean="0"/>
              <a:t>Any</a:t>
            </a:r>
            <a:r>
              <a:rPr lang="es-ES" dirty="0" smtClean="0"/>
              <a:t> Browser </a:t>
            </a:r>
            <a:r>
              <a:rPr lang="es-ES" dirty="0" err="1" smtClean="0"/>
              <a:t>or</a:t>
            </a:r>
            <a:r>
              <a:rPr lang="es-ES" dirty="0" smtClean="0"/>
              <a:t> OS, </a:t>
            </a:r>
            <a:r>
              <a:rPr lang="es-ES" dirty="0" err="1" smtClean="0"/>
              <a:t>that</a:t>
            </a:r>
            <a:r>
              <a:rPr lang="es-ES" dirty="0" smtClean="0"/>
              <a:t> </a:t>
            </a:r>
            <a:r>
              <a:rPr lang="es-ES" dirty="0" err="1" smtClean="0"/>
              <a:t>support</a:t>
            </a:r>
            <a:r>
              <a:rPr lang="es-ES" dirty="0" smtClean="0"/>
              <a:t> </a:t>
            </a:r>
            <a:r>
              <a:rPr lang="es-ES" dirty="0" err="1" smtClean="0"/>
              <a:t>Websockets</a:t>
            </a:r>
            <a:r>
              <a:rPr lang="es-ES" dirty="0" smtClean="0"/>
              <a:t> </a:t>
            </a:r>
            <a:r>
              <a:rPr lang="es-ES" dirty="0" err="1" smtClean="0"/>
              <a:t>is</a:t>
            </a:r>
            <a:r>
              <a:rPr lang="es-ES" dirty="0" smtClean="0"/>
              <a:t> </a:t>
            </a:r>
            <a:r>
              <a:rPr lang="es-ES" dirty="0" err="1" smtClean="0"/>
              <a:t>valid</a:t>
            </a:r>
            <a:r>
              <a:rPr lang="es-ES" dirty="0" smtClean="0"/>
              <a:t>.</a:t>
            </a:r>
          </a:p>
          <a:p>
            <a:r>
              <a:rPr lang="es-ES" dirty="0" err="1" smtClean="0"/>
              <a:t>Flask</a:t>
            </a:r>
            <a:r>
              <a:rPr lang="es-ES" dirty="0" smtClean="0"/>
              <a:t> App. </a:t>
            </a:r>
            <a:r>
              <a:rPr lang="es-ES" dirty="0" err="1" smtClean="0"/>
              <a:t>Acts</a:t>
            </a:r>
            <a:r>
              <a:rPr lang="es-ES" dirty="0" smtClean="0"/>
              <a:t> as </a:t>
            </a:r>
            <a:r>
              <a:rPr lang="es-ES" dirty="0" err="1" smtClean="0"/>
              <a:t>several</a:t>
            </a:r>
            <a:r>
              <a:rPr lang="es-ES" dirty="0" smtClean="0"/>
              <a:t> (</a:t>
            </a:r>
            <a:r>
              <a:rPr lang="es-ES" dirty="0" smtClean="0"/>
              <a:t>load </a:t>
            </a:r>
            <a:r>
              <a:rPr lang="es-ES" dirty="0" err="1" smtClean="0"/>
              <a:t>depending</a:t>
            </a:r>
            <a:r>
              <a:rPr lang="es-ES" dirty="0" smtClean="0"/>
              <a:t>) </a:t>
            </a:r>
            <a:r>
              <a:rPr lang="es-ES" dirty="0" smtClean="0"/>
              <a:t>modules </a:t>
            </a:r>
            <a:r>
              <a:rPr lang="es-ES" dirty="0" err="1" smtClean="0"/>
              <a:t>connected</a:t>
            </a:r>
            <a:r>
              <a:rPr lang="es-ES" dirty="0" smtClean="0"/>
              <a:t> to </a:t>
            </a:r>
            <a:r>
              <a:rPr lang="es-ES" dirty="0" err="1" smtClean="0"/>
              <a:t>IoT</a:t>
            </a:r>
            <a:r>
              <a:rPr lang="es-ES" dirty="0" smtClean="0"/>
              <a:t> Server</a:t>
            </a:r>
          </a:p>
          <a:p>
            <a:r>
              <a:rPr lang="es-ES" dirty="0" err="1" smtClean="0"/>
              <a:t>Events</a:t>
            </a:r>
            <a:r>
              <a:rPr lang="es-ES" dirty="0" smtClean="0"/>
              <a:t> </a:t>
            </a:r>
            <a:r>
              <a:rPr lang="es-ES" dirty="0" err="1" smtClean="0"/>
              <a:t>from</a:t>
            </a:r>
            <a:r>
              <a:rPr lang="es-ES" dirty="0" smtClean="0"/>
              <a:t> Modules are </a:t>
            </a:r>
            <a:r>
              <a:rPr lang="es-ES" dirty="0" err="1" smtClean="0"/>
              <a:t>sent</a:t>
            </a:r>
            <a:r>
              <a:rPr lang="es-ES" dirty="0" smtClean="0"/>
              <a:t> to </a:t>
            </a:r>
            <a:r>
              <a:rPr lang="es-ES" dirty="0" err="1" smtClean="0"/>
              <a:t>the</a:t>
            </a:r>
            <a:r>
              <a:rPr lang="es-ES" dirty="0" smtClean="0"/>
              <a:t> </a:t>
            </a:r>
            <a:r>
              <a:rPr lang="es-ES" dirty="0" err="1" smtClean="0"/>
              <a:t>Flask</a:t>
            </a:r>
            <a:r>
              <a:rPr lang="es-ES" dirty="0" smtClean="0"/>
              <a:t> App</a:t>
            </a:r>
            <a:r>
              <a:rPr lang="es-ES" dirty="0" smtClean="0"/>
              <a:t>. </a:t>
            </a:r>
            <a:r>
              <a:rPr lang="es-ES" dirty="0" err="1" smtClean="0"/>
              <a:t>Using</a:t>
            </a:r>
            <a:r>
              <a:rPr lang="es-ES" dirty="0" smtClean="0"/>
              <a:t> </a:t>
            </a:r>
            <a:r>
              <a:rPr lang="es-ES" dirty="0" err="1" smtClean="0"/>
              <a:t>SocketIO_Client</a:t>
            </a:r>
            <a:r>
              <a:rPr lang="es-ES" dirty="0" smtClean="0"/>
              <a:t> Python Library.</a:t>
            </a:r>
          </a:p>
          <a:p>
            <a:r>
              <a:rPr lang="es-ES" dirty="0" err="1" smtClean="0"/>
              <a:t>Messages</a:t>
            </a:r>
            <a:r>
              <a:rPr lang="es-ES" dirty="0" smtClean="0"/>
              <a:t> to Modules are </a:t>
            </a:r>
            <a:r>
              <a:rPr lang="es-ES" dirty="0" err="1" smtClean="0"/>
              <a:t>made</a:t>
            </a:r>
            <a:r>
              <a:rPr lang="es-ES" dirty="0" smtClean="0"/>
              <a:t> </a:t>
            </a:r>
            <a:r>
              <a:rPr lang="es-ES" dirty="0" err="1" smtClean="0"/>
              <a:t>using</a:t>
            </a:r>
            <a:r>
              <a:rPr lang="es-ES" dirty="0"/>
              <a:t> http://cdn.socket.io/socket.io-1.4.5.js</a:t>
            </a:r>
          </a:p>
        </p:txBody>
      </p:sp>
    </p:spTree>
    <p:extLst>
      <p:ext uri="{BB962C8B-B14F-4D97-AF65-F5344CB8AC3E}">
        <p14:creationId xmlns:p14="http://schemas.microsoft.com/office/powerpoint/2010/main" val="3648105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IoT</a:t>
            </a:r>
            <a:r>
              <a:rPr lang="es-ES" dirty="0"/>
              <a:t> Server </a:t>
            </a:r>
            <a:r>
              <a:rPr lang="es-ES" dirty="0" err="1" smtClean="0"/>
              <a:t>Architecture</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959818680"/>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4850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07173" y="-140434"/>
            <a:ext cx="9905998" cy="1478570"/>
          </a:xfrm>
        </p:spPr>
        <p:txBody>
          <a:bodyPr/>
          <a:lstStyle/>
          <a:p>
            <a:r>
              <a:rPr lang="es-ES" dirty="0" err="1" smtClean="0"/>
              <a:t>Devices</a:t>
            </a:r>
            <a:r>
              <a:rPr lang="es-ES" dirty="0" smtClean="0"/>
              <a:t> </a:t>
            </a:r>
            <a:r>
              <a:rPr lang="es-ES" dirty="0" err="1" smtClean="0"/>
              <a:t>communication</a:t>
            </a:r>
            <a:r>
              <a:rPr lang="es-ES" dirty="0" smtClean="0"/>
              <a:t> </a:t>
            </a:r>
            <a:r>
              <a:rPr lang="es-ES" dirty="0" err="1" smtClean="0"/>
              <a:t>process</a:t>
            </a:r>
            <a:endParaRPr lang="es-ES" dirty="0"/>
          </a:p>
        </p:txBody>
      </p:sp>
      <p:sp>
        <p:nvSpPr>
          <p:cNvPr id="7" name="Rectángulo redondeado 6"/>
          <p:cNvSpPr/>
          <p:nvPr/>
        </p:nvSpPr>
        <p:spPr>
          <a:xfrm>
            <a:off x="914400" y="1481328"/>
            <a:ext cx="1755648" cy="2807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Thread</a:t>
            </a:r>
            <a:r>
              <a:rPr lang="es-ES" dirty="0" smtClean="0"/>
              <a:t> 1</a:t>
            </a:r>
            <a:endParaRPr lang="es-ES" dirty="0"/>
          </a:p>
        </p:txBody>
      </p:sp>
      <p:sp>
        <p:nvSpPr>
          <p:cNvPr id="8" name="Rectángulo redondeado 7"/>
          <p:cNvSpPr/>
          <p:nvPr/>
        </p:nvSpPr>
        <p:spPr>
          <a:xfrm>
            <a:off x="3745992" y="1481328"/>
            <a:ext cx="1755648" cy="2807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Thread</a:t>
            </a:r>
            <a:r>
              <a:rPr lang="es-ES" dirty="0" smtClean="0"/>
              <a:t> i</a:t>
            </a:r>
            <a:endParaRPr lang="es-ES" dirty="0"/>
          </a:p>
        </p:txBody>
      </p:sp>
      <p:sp>
        <p:nvSpPr>
          <p:cNvPr id="9" name="Rectángulo redondeado 8"/>
          <p:cNvSpPr/>
          <p:nvPr/>
        </p:nvSpPr>
        <p:spPr>
          <a:xfrm>
            <a:off x="8555736" y="1563624"/>
            <a:ext cx="1755648" cy="2807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Thread</a:t>
            </a:r>
            <a:r>
              <a:rPr lang="es-ES" dirty="0" smtClean="0"/>
              <a:t> n</a:t>
            </a:r>
            <a:endParaRPr lang="es-ES" dirty="0"/>
          </a:p>
        </p:txBody>
      </p:sp>
      <p:sp>
        <p:nvSpPr>
          <p:cNvPr id="10" name="Rectángulo redondeado 9"/>
          <p:cNvSpPr/>
          <p:nvPr/>
        </p:nvSpPr>
        <p:spPr>
          <a:xfrm>
            <a:off x="914400" y="4727448"/>
            <a:ext cx="1603248" cy="1505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Queue1</a:t>
            </a:r>
            <a:endParaRPr lang="es-ES" dirty="0"/>
          </a:p>
        </p:txBody>
      </p:sp>
      <p:sp>
        <p:nvSpPr>
          <p:cNvPr id="11" name="Rectángulo redondeado 10"/>
          <p:cNvSpPr/>
          <p:nvPr/>
        </p:nvSpPr>
        <p:spPr>
          <a:xfrm>
            <a:off x="3767328" y="4809744"/>
            <a:ext cx="1603248" cy="1505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Queue</a:t>
            </a:r>
            <a:r>
              <a:rPr lang="es-ES" dirty="0" smtClean="0"/>
              <a:t> i</a:t>
            </a:r>
            <a:endParaRPr lang="es-ES" dirty="0"/>
          </a:p>
        </p:txBody>
      </p:sp>
      <p:sp>
        <p:nvSpPr>
          <p:cNvPr id="12" name="Rectángulo redondeado 11"/>
          <p:cNvSpPr/>
          <p:nvPr/>
        </p:nvSpPr>
        <p:spPr>
          <a:xfrm>
            <a:off x="8631936" y="4727448"/>
            <a:ext cx="1603248" cy="1505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Queue</a:t>
            </a:r>
            <a:r>
              <a:rPr lang="es-ES" dirty="0" smtClean="0"/>
              <a:t> n</a:t>
            </a:r>
            <a:endParaRPr lang="es-ES" dirty="0"/>
          </a:p>
        </p:txBody>
      </p:sp>
      <p:sp>
        <p:nvSpPr>
          <p:cNvPr id="13" name="Rectángulo redondeado 12"/>
          <p:cNvSpPr/>
          <p:nvPr/>
        </p:nvSpPr>
        <p:spPr>
          <a:xfrm>
            <a:off x="5724144" y="1481328"/>
            <a:ext cx="1755648" cy="2807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Thread</a:t>
            </a:r>
            <a:r>
              <a:rPr lang="es-ES" dirty="0" smtClean="0"/>
              <a:t> i + 1</a:t>
            </a:r>
            <a:endParaRPr lang="es-ES" dirty="0"/>
          </a:p>
        </p:txBody>
      </p:sp>
      <p:sp>
        <p:nvSpPr>
          <p:cNvPr id="14" name="Rectángulo redondeado 13"/>
          <p:cNvSpPr/>
          <p:nvPr/>
        </p:nvSpPr>
        <p:spPr>
          <a:xfrm>
            <a:off x="5715000" y="4812792"/>
            <a:ext cx="1603248" cy="1505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Queue</a:t>
            </a:r>
            <a:r>
              <a:rPr lang="es-ES" dirty="0" smtClean="0"/>
              <a:t> i+1</a:t>
            </a:r>
            <a:endParaRPr lang="es-ES" dirty="0"/>
          </a:p>
        </p:txBody>
      </p:sp>
      <p:sp>
        <p:nvSpPr>
          <p:cNvPr id="15" name="CuadroTexto 14"/>
          <p:cNvSpPr txBox="1"/>
          <p:nvPr/>
        </p:nvSpPr>
        <p:spPr>
          <a:xfrm>
            <a:off x="2944368" y="2884932"/>
            <a:ext cx="646331" cy="646331"/>
          </a:xfrm>
          <a:prstGeom prst="rect">
            <a:avLst/>
          </a:prstGeom>
          <a:noFill/>
        </p:spPr>
        <p:txBody>
          <a:bodyPr wrap="none" rtlCol="0">
            <a:spAutoFit/>
          </a:bodyPr>
          <a:lstStyle/>
          <a:p>
            <a:r>
              <a:rPr lang="es-ES" sz="3600" dirty="0" smtClean="0">
                <a:solidFill>
                  <a:schemeClr val="bg1"/>
                </a:solidFill>
              </a:rPr>
              <a:t>…</a:t>
            </a:r>
            <a:endParaRPr lang="es-ES" sz="3600" dirty="0">
              <a:solidFill>
                <a:schemeClr val="bg1"/>
              </a:solidFill>
            </a:endParaRPr>
          </a:p>
        </p:txBody>
      </p:sp>
      <p:sp>
        <p:nvSpPr>
          <p:cNvPr id="16" name="CuadroTexto 15"/>
          <p:cNvSpPr txBox="1"/>
          <p:nvPr/>
        </p:nvSpPr>
        <p:spPr>
          <a:xfrm>
            <a:off x="2944368" y="5078059"/>
            <a:ext cx="646331" cy="646331"/>
          </a:xfrm>
          <a:prstGeom prst="rect">
            <a:avLst/>
          </a:prstGeom>
          <a:noFill/>
        </p:spPr>
        <p:txBody>
          <a:bodyPr wrap="none" rtlCol="0">
            <a:spAutoFit/>
          </a:bodyPr>
          <a:lstStyle/>
          <a:p>
            <a:r>
              <a:rPr lang="es-ES" sz="3600" dirty="0" smtClean="0">
                <a:solidFill>
                  <a:schemeClr val="bg1"/>
                </a:solidFill>
              </a:rPr>
              <a:t>…</a:t>
            </a:r>
            <a:endParaRPr lang="es-ES" sz="3600" dirty="0">
              <a:solidFill>
                <a:schemeClr val="bg1"/>
              </a:solidFill>
            </a:endParaRPr>
          </a:p>
        </p:txBody>
      </p:sp>
      <p:sp>
        <p:nvSpPr>
          <p:cNvPr id="17" name="CuadroTexto 16"/>
          <p:cNvSpPr txBox="1"/>
          <p:nvPr/>
        </p:nvSpPr>
        <p:spPr>
          <a:xfrm>
            <a:off x="7595616" y="2884931"/>
            <a:ext cx="646331" cy="646331"/>
          </a:xfrm>
          <a:prstGeom prst="rect">
            <a:avLst/>
          </a:prstGeom>
          <a:noFill/>
        </p:spPr>
        <p:txBody>
          <a:bodyPr wrap="none" rtlCol="0">
            <a:spAutoFit/>
          </a:bodyPr>
          <a:lstStyle/>
          <a:p>
            <a:r>
              <a:rPr lang="es-ES" sz="3600" dirty="0" smtClean="0">
                <a:solidFill>
                  <a:schemeClr val="bg1"/>
                </a:solidFill>
              </a:rPr>
              <a:t>…</a:t>
            </a:r>
            <a:endParaRPr lang="es-ES" sz="3600" dirty="0">
              <a:solidFill>
                <a:schemeClr val="bg1"/>
              </a:solidFill>
            </a:endParaRPr>
          </a:p>
        </p:txBody>
      </p:sp>
      <p:sp>
        <p:nvSpPr>
          <p:cNvPr id="18" name="CuadroTexto 17"/>
          <p:cNvSpPr txBox="1"/>
          <p:nvPr/>
        </p:nvSpPr>
        <p:spPr>
          <a:xfrm>
            <a:off x="7595616" y="5078059"/>
            <a:ext cx="646331" cy="646331"/>
          </a:xfrm>
          <a:prstGeom prst="rect">
            <a:avLst/>
          </a:prstGeom>
          <a:noFill/>
        </p:spPr>
        <p:txBody>
          <a:bodyPr wrap="none" rtlCol="0">
            <a:spAutoFit/>
          </a:bodyPr>
          <a:lstStyle/>
          <a:p>
            <a:r>
              <a:rPr lang="es-ES" sz="3600" dirty="0" smtClean="0">
                <a:solidFill>
                  <a:schemeClr val="bg1"/>
                </a:solidFill>
              </a:rPr>
              <a:t>…</a:t>
            </a:r>
            <a:endParaRPr lang="es-ES" sz="3600" dirty="0">
              <a:solidFill>
                <a:schemeClr val="bg1"/>
              </a:solidFill>
            </a:endParaRPr>
          </a:p>
        </p:txBody>
      </p:sp>
      <p:pic>
        <p:nvPicPr>
          <p:cNvPr id="19" name="Imagen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328" y="838804"/>
            <a:ext cx="1735363" cy="1141856"/>
          </a:xfrm>
          <a:prstGeom prst="rect">
            <a:avLst/>
          </a:prstGeom>
        </p:spPr>
      </p:pic>
      <p:pic>
        <p:nvPicPr>
          <p:cNvPr id="20" name="Imagen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196" y="923639"/>
            <a:ext cx="1454328" cy="990474"/>
          </a:xfrm>
          <a:prstGeom prst="rect">
            <a:avLst/>
          </a:prstGeom>
        </p:spPr>
      </p:pic>
      <p:cxnSp>
        <p:nvCxnSpPr>
          <p:cNvPr id="22" name="Conector recto de flecha 21"/>
          <p:cNvCxnSpPr/>
          <p:nvPr/>
        </p:nvCxnSpPr>
        <p:spPr>
          <a:xfrm>
            <a:off x="1305913" y="1688529"/>
            <a:ext cx="9144" cy="7375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a:off x="2372713" y="4038633"/>
            <a:ext cx="1611023" cy="10394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H="1" flipV="1">
            <a:off x="4733202" y="3630168"/>
            <a:ext cx="7447" cy="14478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flipV="1">
            <a:off x="5129784" y="1809065"/>
            <a:ext cx="360" cy="7375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4265725" y="1809065"/>
            <a:ext cx="9144" cy="7375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p:nvPr/>
        </p:nvCxnSpPr>
        <p:spPr>
          <a:xfrm flipH="1">
            <a:off x="2142923" y="4052471"/>
            <a:ext cx="1824831" cy="9492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flipH="1" flipV="1">
            <a:off x="1289322" y="3604231"/>
            <a:ext cx="7447" cy="14478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p:nvPr/>
        </p:nvCxnSpPr>
        <p:spPr>
          <a:xfrm flipV="1">
            <a:off x="2169972" y="1726675"/>
            <a:ext cx="360" cy="7375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1320696" y="1936648"/>
            <a:ext cx="311304" cy="369332"/>
          </a:xfrm>
          <a:prstGeom prst="rect">
            <a:avLst/>
          </a:prstGeom>
          <a:noFill/>
        </p:spPr>
        <p:txBody>
          <a:bodyPr wrap="none" rtlCol="0">
            <a:spAutoFit/>
          </a:bodyPr>
          <a:lstStyle/>
          <a:p>
            <a:r>
              <a:rPr lang="es-ES" dirty="0" smtClean="0">
                <a:solidFill>
                  <a:schemeClr val="bg1"/>
                </a:solidFill>
              </a:rPr>
              <a:t>1</a:t>
            </a:r>
            <a:endParaRPr lang="es-ES" dirty="0">
              <a:solidFill>
                <a:schemeClr val="bg1"/>
              </a:solidFill>
            </a:endParaRPr>
          </a:p>
        </p:txBody>
      </p:sp>
      <p:sp>
        <p:nvSpPr>
          <p:cNvPr id="41" name="CuadroTexto 40"/>
          <p:cNvSpPr txBox="1"/>
          <p:nvPr/>
        </p:nvSpPr>
        <p:spPr>
          <a:xfrm>
            <a:off x="3349206" y="4425505"/>
            <a:ext cx="311304" cy="369332"/>
          </a:xfrm>
          <a:prstGeom prst="rect">
            <a:avLst/>
          </a:prstGeom>
          <a:noFill/>
        </p:spPr>
        <p:txBody>
          <a:bodyPr wrap="none" rtlCol="0">
            <a:spAutoFit/>
          </a:bodyPr>
          <a:lstStyle/>
          <a:p>
            <a:r>
              <a:rPr lang="es-ES" dirty="0">
                <a:solidFill>
                  <a:schemeClr val="bg1"/>
                </a:solidFill>
              </a:rPr>
              <a:t>2</a:t>
            </a:r>
          </a:p>
        </p:txBody>
      </p:sp>
      <p:sp>
        <p:nvSpPr>
          <p:cNvPr id="42" name="CuadroTexto 41"/>
          <p:cNvSpPr txBox="1"/>
          <p:nvPr/>
        </p:nvSpPr>
        <p:spPr>
          <a:xfrm>
            <a:off x="4775774" y="4288536"/>
            <a:ext cx="311304" cy="369332"/>
          </a:xfrm>
          <a:prstGeom prst="rect">
            <a:avLst/>
          </a:prstGeom>
          <a:noFill/>
        </p:spPr>
        <p:txBody>
          <a:bodyPr wrap="none" rtlCol="0">
            <a:spAutoFit/>
          </a:bodyPr>
          <a:lstStyle/>
          <a:p>
            <a:r>
              <a:rPr lang="es-ES" dirty="0" smtClean="0">
                <a:solidFill>
                  <a:schemeClr val="bg1"/>
                </a:solidFill>
              </a:rPr>
              <a:t>3</a:t>
            </a:r>
            <a:endParaRPr lang="es-ES" dirty="0">
              <a:solidFill>
                <a:schemeClr val="bg1"/>
              </a:solidFill>
            </a:endParaRPr>
          </a:p>
        </p:txBody>
      </p:sp>
      <p:sp>
        <p:nvSpPr>
          <p:cNvPr id="43" name="CuadroTexto 42"/>
          <p:cNvSpPr txBox="1"/>
          <p:nvPr/>
        </p:nvSpPr>
        <p:spPr>
          <a:xfrm>
            <a:off x="4801546" y="1993175"/>
            <a:ext cx="311304" cy="369332"/>
          </a:xfrm>
          <a:prstGeom prst="rect">
            <a:avLst/>
          </a:prstGeom>
          <a:noFill/>
        </p:spPr>
        <p:txBody>
          <a:bodyPr wrap="none" rtlCol="0">
            <a:spAutoFit/>
          </a:bodyPr>
          <a:lstStyle/>
          <a:p>
            <a:r>
              <a:rPr lang="es-ES" dirty="0" smtClean="0">
                <a:solidFill>
                  <a:schemeClr val="bg1"/>
                </a:solidFill>
              </a:rPr>
              <a:t>4</a:t>
            </a:r>
            <a:endParaRPr lang="es-ES" dirty="0">
              <a:solidFill>
                <a:schemeClr val="bg1"/>
              </a:solidFill>
            </a:endParaRPr>
          </a:p>
        </p:txBody>
      </p:sp>
      <p:sp>
        <p:nvSpPr>
          <p:cNvPr id="44" name="CuadroTexto 43"/>
          <p:cNvSpPr txBox="1"/>
          <p:nvPr/>
        </p:nvSpPr>
        <p:spPr>
          <a:xfrm>
            <a:off x="3985056" y="1993175"/>
            <a:ext cx="311304" cy="369332"/>
          </a:xfrm>
          <a:prstGeom prst="rect">
            <a:avLst/>
          </a:prstGeom>
          <a:noFill/>
        </p:spPr>
        <p:txBody>
          <a:bodyPr wrap="none" rtlCol="0">
            <a:spAutoFit/>
          </a:bodyPr>
          <a:lstStyle/>
          <a:p>
            <a:r>
              <a:rPr lang="es-ES" dirty="0">
                <a:solidFill>
                  <a:schemeClr val="bg1"/>
                </a:solidFill>
              </a:rPr>
              <a:t>5</a:t>
            </a:r>
          </a:p>
        </p:txBody>
      </p:sp>
      <p:sp>
        <p:nvSpPr>
          <p:cNvPr id="45" name="CuadroTexto 44"/>
          <p:cNvSpPr txBox="1"/>
          <p:nvPr/>
        </p:nvSpPr>
        <p:spPr>
          <a:xfrm>
            <a:off x="3207486" y="3954272"/>
            <a:ext cx="311304" cy="369332"/>
          </a:xfrm>
          <a:prstGeom prst="rect">
            <a:avLst/>
          </a:prstGeom>
          <a:noFill/>
        </p:spPr>
        <p:txBody>
          <a:bodyPr wrap="none" rtlCol="0">
            <a:spAutoFit/>
          </a:bodyPr>
          <a:lstStyle/>
          <a:p>
            <a:r>
              <a:rPr lang="es-ES" dirty="0" smtClean="0">
                <a:solidFill>
                  <a:schemeClr val="bg1"/>
                </a:solidFill>
              </a:rPr>
              <a:t>6</a:t>
            </a:r>
            <a:endParaRPr lang="es-ES" dirty="0">
              <a:solidFill>
                <a:schemeClr val="bg1"/>
              </a:solidFill>
            </a:endParaRPr>
          </a:p>
        </p:txBody>
      </p:sp>
      <p:sp>
        <p:nvSpPr>
          <p:cNvPr id="46" name="CuadroTexto 45"/>
          <p:cNvSpPr txBox="1"/>
          <p:nvPr/>
        </p:nvSpPr>
        <p:spPr>
          <a:xfrm>
            <a:off x="1293647" y="4275820"/>
            <a:ext cx="311304" cy="369332"/>
          </a:xfrm>
          <a:prstGeom prst="rect">
            <a:avLst/>
          </a:prstGeom>
          <a:noFill/>
        </p:spPr>
        <p:txBody>
          <a:bodyPr wrap="none" rtlCol="0">
            <a:spAutoFit/>
          </a:bodyPr>
          <a:lstStyle/>
          <a:p>
            <a:r>
              <a:rPr lang="es-ES" dirty="0" smtClean="0">
                <a:solidFill>
                  <a:schemeClr val="bg1"/>
                </a:solidFill>
              </a:rPr>
              <a:t>7</a:t>
            </a:r>
            <a:endParaRPr lang="es-ES" dirty="0">
              <a:solidFill>
                <a:schemeClr val="bg1"/>
              </a:solidFill>
            </a:endParaRPr>
          </a:p>
        </p:txBody>
      </p:sp>
      <p:sp>
        <p:nvSpPr>
          <p:cNvPr id="47" name="CuadroTexto 46"/>
          <p:cNvSpPr txBox="1"/>
          <p:nvPr/>
        </p:nvSpPr>
        <p:spPr>
          <a:xfrm>
            <a:off x="2141032" y="1907755"/>
            <a:ext cx="311304" cy="369332"/>
          </a:xfrm>
          <a:prstGeom prst="rect">
            <a:avLst/>
          </a:prstGeom>
          <a:noFill/>
        </p:spPr>
        <p:txBody>
          <a:bodyPr wrap="none" rtlCol="0">
            <a:spAutoFit/>
          </a:bodyPr>
          <a:lstStyle/>
          <a:p>
            <a:r>
              <a:rPr lang="es-ES" dirty="0">
                <a:solidFill>
                  <a:schemeClr val="bg1"/>
                </a:solidFill>
              </a:rPr>
              <a:t>8</a:t>
            </a: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44" y="843296"/>
            <a:ext cx="1755648" cy="1169700"/>
          </a:xfrm>
          <a:prstGeom prst="rect">
            <a:avLst/>
          </a:prstGeom>
        </p:spPr>
      </p:pic>
    </p:spTree>
    <p:extLst>
      <p:ext uri="{BB962C8B-B14F-4D97-AF65-F5344CB8AC3E}">
        <p14:creationId xmlns:p14="http://schemas.microsoft.com/office/powerpoint/2010/main" val="714167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5904"/>
            <a:ext cx="9905998" cy="345988"/>
          </a:xfrm>
        </p:spPr>
        <p:txBody>
          <a:bodyPr>
            <a:normAutofit fontScale="90000"/>
          </a:bodyPr>
          <a:lstStyle/>
          <a:p>
            <a:r>
              <a:rPr lang="es-ES" dirty="0" err="1" smtClean="0"/>
              <a:t>MySQL</a:t>
            </a:r>
            <a:r>
              <a:rPr lang="es-ES" dirty="0" smtClean="0"/>
              <a:t> 5.6, Data MODEL</a:t>
            </a:r>
            <a:endParaRPr lang="es-E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99" y="411892"/>
            <a:ext cx="11416282" cy="6278029"/>
          </a:xfrm>
        </p:spPr>
      </p:pic>
    </p:spTree>
    <p:extLst>
      <p:ext uri="{BB962C8B-B14F-4D97-AF65-F5344CB8AC3E}">
        <p14:creationId xmlns:p14="http://schemas.microsoft.com/office/powerpoint/2010/main" val="592293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1817</TotalTime>
  <Words>2386</Words>
  <Application>Microsoft Office PowerPoint</Application>
  <PresentationFormat>Panorámica</PresentationFormat>
  <Paragraphs>271</Paragraphs>
  <Slides>30</Slides>
  <Notes>3</Notes>
  <HiddenSlides>7</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Calibri</vt:lpstr>
      <vt:lpstr>Trebuchet MS</vt:lpstr>
      <vt:lpstr>Tw Cen MT</vt:lpstr>
      <vt:lpstr>Circuito</vt:lpstr>
      <vt:lpstr>Server for IoT devices and Mobile devices using Wifi Network</vt:lpstr>
      <vt:lpstr>Images of IoT</vt:lpstr>
      <vt:lpstr>Content</vt:lpstr>
      <vt:lpstr>PYTHON ENVIRONMENT : WINDOWS or Linux</vt:lpstr>
      <vt:lpstr>Aquitecture</vt:lpstr>
      <vt:lpstr>FLASK + SOCKET-IO App.</vt:lpstr>
      <vt:lpstr>IoT Server Architecture</vt:lpstr>
      <vt:lpstr>Devices communication process</vt:lpstr>
      <vt:lpstr>MySQL 5.6, Data MODEL</vt:lpstr>
      <vt:lpstr>Parameters to define a device (I)</vt:lpstr>
      <vt:lpstr>Parameters to define a device (II)</vt:lpstr>
      <vt:lpstr>Device thread</vt:lpstr>
      <vt:lpstr>A Queue for each Thread</vt:lpstr>
      <vt:lpstr>Message format</vt:lpstr>
      <vt:lpstr>security</vt:lpstr>
      <vt:lpstr>IOT Device low consumption</vt:lpstr>
      <vt:lpstr>ATSAMD21</vt:lpstr>
      <vt:lpstr>Iot Boards that could be used, today with this server</vt:lpstr>
      <vt:lpstr>Modules boards</vt:lpstr>
      <vt:lpstr>WIFI RANGE</vt:lpstr>
      <vt:lpstr>WIFI MODES</vt:lpstr>
      <vt:lpstr>ESP8266 VS. WINC1500</vt:lpstr>
      <vt:lpstr>Iot Advanced Modules</vt:lpstr>
      <vt:lpstr>Mobile and Desktop Device</vt:lpstr>
      <vt:lpstr>Alarms and events</vt:lpstr>
      <vt:lpstr>Sensors</vt:lpstr>
      <vt:lpstr>Actuators</vt:lpstr>
      <vt:lpstr>FUTURE</vt:lpstr>
      <vt:lpstr>Thank You!!!</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for IoT devices and Mobile devices using Wifi Network</dc:title>
  <dc:creator>chimo berenguer</dc:creator>
  <cp:lastModifiedBy>chimo berenguer</cp:lastModifiedBy>
  <cp:revision>66</cp:revision>
  <dcterms:created xsi:type="dcterms:W3CDTF">2016-04-02T17:51:56Z</dcterms:created>
  <dcterms:modified xsi:type="dcterms:W3CDTF">2016-06-29T16:24:14Z</dcterms:modified>
</cp:coreProperties>
</file>